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2"/>
  </p:notesMasterIdLst>
  <p:sldIdLst>
    <p:sldId id="296" r:id="rId2"/>
    <p:sldId id="258" r:id="rId3"/>
    <p:sldId id="367" r:id="rId4"/>
    <p:sldId id="336" r:id="rId5"/>
    <p:sldId id="268" r:id="rId6"/>
    <p:sldId id="310" r:id="rId7"/>
    <p:sldId id="338" r:id="rId8"/>
    <p:sldId id="315" r:id="rId9"/>
    <p:sldId id="337" r:id="rId10"/>
    <p:sldId id="317" r:id="rId11"/>
    <p:sldId id="339" r:id="rId12"/>
    <p:sldId id="320" r:id="rId13"/>
    <p:sldId id="340" r:id="rId14"/>
    <p:sldId id="341" r:id="rId15"/>
    <p:sldId id="326" r:id="rId16"/>
    <p:sldId id="368" r:id="rId17"/>
    <p:sldId id="371" r:id="rId18"/>
    <p:sldId id="358" r:id="rId19"/>
    <p:sldId id="364" r:id="rId20"/>
    <p:sldId id="360" r:id="rId21"/>
  </p:sldIdLst>
  <p:sldSz cx="9144000" cy="5143500" type="screen16x9"/>
  <p:notesSz cx="6858000" cy="9144000"/>
  <p:embeddedFontLst>
    <p:embeddedFont>
      <p:font typeface="Arial Black" pitchFamily="34" charset="0"/>
      <p:bold r:id="rId23"/>
    </p:embeddedFont>
    <p:embeddedFont>
      <p:font typeface="Roboto Thin" charset="0"/>
      <p:regular r:id="rId24"/>
      <p:bold r:id="rId25"/>
      <p:italic r:id="rId26"/>
      <p:boldItalic r:id="rId27"/>
    </p:embeddedFont>
    <p:embeddedFont>
      <p:font typeface="Calibri" pitchFamily="34" charset="0"/>
      <p:regular r:id="rId28"/>
      <p:bold r:id="rId29"/>
      <p:italic r:id="rId30"/>
      <p:boldItalic r:id="rId31"/>
    </p:embeddedFont>
    <p:embeddedFont>
      <p:font typeface="Roboto Black" charset="0"/>
      <p:bold r:id="rId32"/>
      <p:boldItalic r:id="rId33"/>
    </p:embeddedFont>
    <p:embeddedFont>
      <p:font typeface="Perpetua Titling MT" pitchFamily="18" charset="0"/>
      <p:regular r:id="rId34"/>
      <p:bold r:id="rId35"/>
    </p:embeddedFont>
    <p:embeddedFont>
      <p:font typeface="Roboto Mono Regular"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4D06"/>
    <a:srgbClr val="339933"/>
    <a:srgbClr val="008000"/>
    <a:srgbClr val="009900"/>
    <a:srgbClr val="993300"/>
    <a:srgbClr val="CC3300"/>
    <a:srgbClr val="33CC33"/>
    <a:srgbClr val="0033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3FA75D3-4020-42F1-99B3-5AEA86B6915A}">
  <a:tblStyle styleId="{53FA75D3-4020-42F1-99B3-5AEA86B691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1386" y="-3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30924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dc4e38d7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dc4e38d7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5d5c1b5eee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5d5c1b5eee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ba3f769e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ba3f769e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99e1ede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99e1ede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bb3dc62fd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bb3dc62fd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99e1ede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99e1ede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5bb3dc62fd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5bb3dc62fd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99e1ede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99e1ede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4"/>
            <a:ext cx="7772400" cy="1102519"/>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39641443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32116242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3"/>
            <a:ext cx="2057400" cy="32908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54783"/>
            <a:ext cx="6019800" cy="32908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42528668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IMAGE">
  <p:cSld name="TITLE + IMAGE">
    <p:spTree>
      <p:nvGrpSpPr>
        <p:cNvPr id="1" name="Shape 64"/>
        <p:cNvGrpSpPr/>
        <p:nvPr/>
      </p:nvGrpSpPr>
      <p:grpSpPr>
        <a:xfrm>
          <a:off x="0" y="0"/>
          <a:ext cx="0" cy="0"/>
          <a:chOff x="0" y="0"/>
          <a:chExt cx="0" cy="0"/>
        </a:xfrm>
      </p:grpSpPr>
      <p:sp>
        <p:nvSpPr>
          <p:cNvPr id="65" name="Google Shape;65;p10"/>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Roboto Black"/>
              <a:buNone/>
              <a:defRPr sz="3000" b="0">
                <a:latin typeface="Roboto Black"/>
                <a:ea typeface="Roboto Black"/>
                <a:cs typeface="Roboto Black"/>
                <a:sym typeface="Roboto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34"/>
        <p:cNvGrpSpPr/>
        <p:nvPr/>
      </p:nvGrpSpPr>
      <p:grpSpPr>
        <a:xfrm>
          <a:off x="0" y="0"/>
          <a:ext cx="0" cy="0"/>
          <a:chOff x="0" y="0"/>
          <a:chExt cx="0" cy="0"/>
        </a:xfrm>
      </p:grpSpPr>
      <p:sp>
        <p:nvSpPr>
          <p:cNvPr id="35" name="Google Shape;35;p5"/>
          <p:cNvSpPr txBox="1">
            <a:spLocks noGrp="1"/>
          </p:cNvSpPr>
          <p:nvPr>
            <p:ph type="subTitle" idx="1"/>
          </p:nvPr>
        </p:nvSpPr>
        <p:spPr>
          <a:xfrm>
            <a:off x="819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6" name="Google Shape;36;p5"/>
          <p:cNvSpPr txBox="1">
            <a:spLocks noGrp="1"/>
          </p:cNvSpPr>
          <p:nvPr>
            <p:ph type="subTitle" idx="2"/>
          </p:nvPr>
        </p:nvSpPr>
        <p:spPr>
          <a:xfrm>
            <a:off x="6434656"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7" name="Google Shape;37;p5"/>
          <p:cNvSpPr txBox="1">
            <a:spLocks noGrp="1"/>
          </p:cNvSpPr>
          <p:nvPr>
            <p:ph type="subTitle" idx="3"/>
          </p:nvPr>
        </p:nvSpPr>
        <p:spPr>
          <a:xfrm>
            <a:off x="3633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8" name="Google Shape;38;p5"/>
          <p:cNvSpPr txBox="1">
            <a:spLocks noGrp="1"/>
          </p:cNvSpPr>
          <p:nvPr>
            <p:ph type="ctrTitle"/>
          </p:nvPr>
        </p:nvSpPr>
        <p:spPr>
          <a:xfrm>
            <a:off x="726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Font typeface="Roboto Black"/>
              <a:buNone/>
              <a:defRPr sz="1200" b="0">
                <a:latin typeface="Roboto Black"/>
                <a:ea typeface="Roboto Black"/>
                <a:cs typeface="Roboto Black"/>
                <a:sym typeface="Roboto Black"/>
              </a:defRPr>
            </a:lvl1pPr>
            <a:lvl2pPr lvl="1" algn="ctr" rtl="0">
              <a:spcBef>
                <a:spcPts val="0"/>
              </a:spcBef>
              <a:spcAft>
                <a:spcPts val="0"/>
              </a:spcAft>
              <a:buSzPts val="1200"/>
              <a:buFont typeface="Roboto Black"/>
              <a:buNone/>
              <a:defRPr sz="1200" b="0">
                <a:latin typeface="Roboto Black"/>
                <a:ea typeface="Roboto Black"/>
                <a:cs typeface="Roboto Black"/>
                <a:sym typeface="Roboto Black"/>
              </a:defRPr>
            </a:lvl2pPr>
            <a:lvl3pPr lvl="2" algn="ctr" rtl="0">
              <a:spcBef>
                <a:spcPts val="0"/>
              </a:spcBef>
              <a:spcAft>
                <a:spcPts val="0"/>
              </a:spcAft>
              <a:buSzPts val="1200"/>
              <a:buFont typeface="Roboto Black"/>
              <a:buNone/>
              <a:defRPr sz="1200" b="0">
                <a:latin typeface="Roboto Black"/>
                <a:ea typeface="Roboto Black"/>
                <a:cs typeface="Roboto Black"/>
                <a:sym typeface="Roboto Black"/>
              </a:defRPr>
            </a:lvl3pPr>
            <a:lvl4pPr lvl="3" algn="ctr" rtl="0">
              <a:spcBef>
                <a:spcPts val="0"/>
              </a:spcBef>
              <a:spcAft>
                <a:spcPts val="0"/>
              </a:spcAft>
              <a:buSzPts val="1200"/>
              <a:buFont typeface="Roboto Black"/>
              <a:buNone/>
              <a:defRPr sz="1200" b="0">
                <a:latin typeface="Roboto Black"/>
                <a:ea typeface="Roboto Black"/>
                <a:cs typeface="Roboto Black"/>
                <a:sym typeface="Roboto Black"/>
              </a:defRPr>
            </a:lvl4pPr>
            <a:lvl5pPr lvl="4" algn="ctr" rtl="0">
              <a:spcBef>
                <a:spcPts val="0"/>
              </a:spcBef>
              <a:spcAft>
                <a:spcPts val="0"/>
              </a:spcAft>
              <a:buSzPts val="1200"/>
              <a:buFont typeface="Roboto Black"/>
              <a:buNone/>
              <a:defRPr sz="1200" b="0">
                <a:latin typeface="Roboto Black"/>
                <a:ea typeface="Roboto Black"/>
                <a:cs typeface="Roboto Black"/>
                <a:sym typeface="Roboto Black"/>
              </a:defRPr>
            </a:lvl5pPr>
            <a:lvl6pPr lvl="5" algn="ctr" rtl="0">
              <a:spcBef>
                <a:spcPts val="0"/>
              </a:spcBef>
              <a:spcAft>
                <a:spcPts val="0"/>
              </a:spcAft>
              <a:buSzPts val="1200"/>
              <a:buFont typeface="Roboto Black"/>
              <a:buNone/>
              <a:defRPr sz="1200" b="0">
                <a:latin typeface="Roboto Black"/>
                <a:ea typeface="Roboto Black"/>
                <a:cs typeface="Roboto Black"/>
                <a:sym typeface="Roboto Black"/>
              </a:defRPr>
            </a:lvl6pPr>
            <a:lvl7pPr lvl="6" algn="ctr" rtl="0">
              <a:spcBef>
                <a:spcPts val="0"/>
              </a:spcBef>
              <a:spcAft>
                <a:spcPts val="0"/>
              </a:spcAft>
              <a:buSzPts val="1200"/>
              <a:buFont typeface="Roboto Black"/>
              <a:buNone/>
              <a:defRPr sz="1200" b="0">
                <a:latin typeface="Roboto Black"/>
                <a:ea typeface="Roboto Black"/>
                <a:cs typeface="Roboto Black"/>
                <a:sym typeface="Roboto Black"/>
              </a:defRPr>
            </a:lvl7pPr>
            <a:lvl8pPr lvl="7" algn="ctr" rtl="0">
              <a:spcBef>
                <a:spcPts val="0"/>
              </a:spcBef>
              <a:spcAft>
                <a:spcPts val="0"/>
              </a:spcAft>
              <a:buSzPts val="1200"/>
              <a:buFont typeface="Roboto Black"/>
              <a:buNone/>
              <a:defRPr sz="1200" b="0">
                <a:latin typeface="Roboto Black"/>
                <a:ea typeface="Roboto Black"/>
                <a:cs typeface="Roboto Black"/>
                <a:sym typeface="Roboto Black"/>
              </a:defRPr>
            </a:lvl8pPr>
            <a:lvl9pPr lvl="8" algn="ct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39" name="Google Shape;39;p5"/>
          <p:cNvSpPr txBox="1">
            <a:spLocks noGrp="1"/>
          </p:cNvSpPr>
          <p:nvPr>
            <p:ph type="ctrTitle" idx="4"/>
          </p:nvPr>
        </p:nvSpPr>
        <p:spPr>
          <a:xfrm>
            <a:off x="6341356"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Font typeface="Roboto Black"/>
              <a:buNone/>
              <a:defRPr sz="1200" b="0">
                <a:latin typeface="Roboto Black"/>
                <a:ea typeface="Roboto Black"/>
                <a:cs typeface="Roboto Black"/>
                <a:sym typeface="Roboto Black"/>
              </a:defRPr>
            </a:lvl1pPr>
            <a:lvl2pPr lvl="1" algn="ctr" rtl="0">
              <a:spcBef>
                <a:spcPts val="0"/>
              </a:spcBef>
              <a:spcAft>
                <a:spcPts val="0"/>
              </a:spcAft>
              <a:buSzPts val="1200"/>
              <a:buFont typeface="Roboto Black"/>
              <a:buNone/>
              <a:defRPr sz="1200" b="0">
                <a:latin typeface="Roboto Black"/>
                <a:ea typeface="Roboto Black"/>
                <a:cs typeface="Roboto Black"/>
                <a:sym typeface="Roboto Black"/>
              </a:defRPr>
            </a:lvl2pPr>
            <a:lvl3pPr lvl="2" algn="ctr" rtl="0">
              <a:spcBef>
                <a:spcPts val="0"/>
              </a:spcBef>
              <a:spcAft>
                <a:spcPts val="0"/>
              </a:spcAft>
              <a:buSzPts val="1200"/>
              <a:buFont typeface="Roboto Black"/>
              <a:buNone/>
              <a:defRPr sz="1200" b="0">
                <a:latin typeface="Roboto Black"/>
                <a:ea typeface="Roboto Black"/>
                <a:cs typeface="Roboto Black"/>
                <a:sym typeface="Roboto Black"/>
              </a:defRPr>
            </a:lvl3pPr>
            <a:lvl4pPr lvl="3" algn="ctr" rtl="0">
              <a:spcBef>
                <a:spcPts val="0"/>
              </a:spcBef>
              <a:spcAft>
                <a:spcPts val="0"/>
              </a:spcAft>
              <a:buSzPts val="1200"/>
              <a:buFont typeface="Roboto Black"/>
              <a:buNone/>
              <a:defRPr sz="1200" b="0">
                <a:latin typeface="Roboto Black"/>
                <a:ea typeface="Roboto Black"/>
                <a:cs typeface="Roboto Black"/>
                <a:sym typeface="Roboto Black"/>
              </a:defRPr>
            </a:lvl4pPr>
            <a:lvl5pPr lvl="4" algn="ctr" rtl="0">
              <a:spcBef>
                <a:spcPts val="0"/>
              </a:spcBef>
              <a:spcAft>
                <a:spcPts val="0"/>
              </a:spcAft>
              <a:buSzPts val="1200"/>
              <a:buFont typeface="Roboto Black"/>
              <a:buNone/>
              <a:defRPr sz="1200" b="0">
                <a:latin typeface="Roboto Black"/>
                <a:ea typeface="Roboto Black"/>
                <a:cs typeface="Roboto Black"/>
                <a:sym typeface="Roboto Black"/>
              </a:defRPr>
            </a:lvl5pPr>
            <a:lvl6pPr lvl="5" algn="ctr" rtl="0">
              <a:spcBef>
                <a:spcPts val="0"/>
              </a:spcBef>
              <a:spcAft>
                <a:spcPts val="0"/>
              </a:spcAft>
              <a:buSzPts val="1200"/>
              <a:buFont typeface="Roboto Black"/>
              <a:buNone/>
              <a:defRPr sz="1200" b="0">
                <a:latin typeface="Roboto Black"/>
                <a:ea typeface="Roboto Black"/>
                <a:cs typeface="Roboto Black"/>
                <a:sym typeface="Roboto Black"/>
              </a:defRPr>
            </a:lvl6pPr>
            <a:lvl7pPr lvl="6" algn="ctr" rtl="0">
              <a:spcBef>
                <a:spcPts val="0"/>
              </a:spcBef>
              <a:spcAft>
                <a:spcPts val="0"/>
              </a:spcAft>
              <a:buSzPts val="1200"/>
              <a:buFont typeface="Roboto Black"/>
              <a:buNone/>
              <a:defRPr sz="1200" b="0">
                <a:latin typeface="Roboto Black"/>
                <a:ea typeface="Roboto Black"/>
                <a:cs typeface="Roboto Black"/>
                <a:sym typeface="Roboto Black"/>
              </a:defRPr>
            </a:lvl7pPr>
            <a:lvl8pPr lvl="7" algn="ctr" rtl="0">
              <a:spcBef>
                <a:spcPts val="0"/>
              </a:spcBef>
              <a:spcAft>
                <a:spcPts val="0"/>
              </a:spcAft>
              <a:buSzPts val="1200"/>
              <a:buFont typeface="Roboto Black"/>
              <a:buNone/>
              <a:defRPr sz="1200" b="0">
                <a:latin typeface="Roboto Black"/>
                <a:ea typeface="Roboto Black"/>
                <a:cs typeface="Roboto Black"/>
                <a:sym typeface="Roboto Black"/>
              </a:defRPr>
            </a:lvl8pPr>
            <a:lvl9pPr lvl="8" algn="ct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40" name="Google Shape;40;p5"/>
          <p:cNvSpPr txBox="1">
            <a:spLocks noGrp="1"/>
          </p:cNvSpPr>
          <p:nvPr>
            <p:ph type="ctrTitle" idx="5"/>
          </p:nvPr>
        </p:nvSpPr>
        <p:spPr>
          <a:xfrm>
            <a:off x="3540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Font typeface="Roboto Black"/>
              <a:buNone/>
              <a:defRPr sz="1200" b="0">
                <a:latin typeface="Roboto Black"/>
                <a:ea typeface="Roboto Black"/>
                <a:cs typeface="Roboto Black"/>
                <a:sym typeface="Roboto Black"/>
              </a:defRPr>
            </a:lvl1pPr>
            <a:lvl2pPr lvl="1" algn="ctr" rtl="0">
              <a:spcBef>
                <a:spcPts val="0"/>
              </a:spcBef>
              <a:spcAft>
                <a:spcPts val="0"/>
              </a:spcAft>
              <a:buSzPts val="1200"/>
              <a:buFont typeface="Roboto Black"/>
              <a:buNone/>
              <a:defRPr sz="1200" b="0">
                <a:latin typeface="Roboto Black"/>
                <a:ea typeface="Roboto Black"/>
                <a:cs typeface="Roboto Black"/>
                <a:sym typeface="Roboto Black"/>
              </a:defRPr>
            </a:lvl2pPr>
            <a:lvl3pPr lvl="2" algn="ctr" rtl="0">
              <a:spcBef>
                <a:spcPts val="0"/>
              </a:spcBef>
              <a:spcAft>
                <a:spcPts val="0"/>
              </a:spcAft>
              <a:buSzPts val="1200"/>
              <a:buFont typeface="Roboto Black"/>
              <a:buNone/>
              <a:defRPr sz="1200" b="0">
                <a:latin typeface="Roboto Black"/>
                <a:ea typeface="Roboto Black"/>
                <a:cs typeface="Roboto Black"/>
                <a:sym typeface="Roboto Black"/>
              </a:defRPr>
            </a:lvl3pPr>
            <a:lvl4pPr lvl="3" algn="ctr" rtl="0">
              <a:spcBef>
                <a:spcPts val="0"/>
              </a:spcBef>
              <a:spcAft>
                <a:spcPts val="0"/>
              </a:spcAft>
              <a:buSzPts val="1200"/>
              <a:buFont typeface="Roboto Black"/>
              <a:buNone/>
              <a:defRPr sz="1200" b="0">
                <a:latin typeface="Roboto Black"/>
                <a:ea typeface="Roboto Black"/>
                <a:cs typeface="Roboto Black"/>
                <a:sym typeface="Roboto Black"/>
              </a:defRPr>
            </a:lvl4pPr>
            <a:lvl5pPr lvl="4" algn="ctr" rtl="0">
              <a:spcBef>
                <a:spcPts val="0"/>
              </a:spcBef>
              <a:spcAft>
                <a:spcPts val="0"/>
              </a:spcAft>
              <a:buSzPts val="1200"/>
              <a:buFont typeface="Roboto Black"/>
              <a:buNone/>
              <a:defRPr sz="1200" b="0">
                <a:latin typeface="Roboto Black"/>
                <a:ea typeface="Roboto Black"/>
                <a:cs typeface="Roboto Black"/>
                <a:sym typeface="Roboto Black"/>
              </a:defRPr>
            </a:lvl5pPr>
            <a:lvl6pPr lvl="5" algn="ctr" rtl="0">
              <a:spcBef>
                <a:spcPts val="0"/>
              </a:spcBef>
              <a:spcAft>
                <a:spcPts val="0"/>
              </a:spcAft>
              <a:buSzPts val="1200"/>
              <a:buFont typeface="Roboto Black"/>
              <a:buNone/>
              <a:defRPr sz="1200" b="0">
                <a:latin typeface="Roboto Black"/>
                <a:ea typeface="Roboto Black"/>
                <a:cs typeface="Roboto Black"/>
                <a:sym typeface="Roboto Black"/>
              </a:defRPr>
            </a:lvl6pPr>
            <a:lvl7pPr lvl="6" algn="ctr" rtl="0">
              <a:spcBef>
                <a:spcPts val="0"/>
              </a:spcBef>
              <a:spcAft>
                <a:spcPts val="0"/>
              </a:spcAft>
              <a:buSzPts val="1200"/>
              <a:buFont typeface="Roboto Black"/>
              <a:buNone/>
              <a:defRPr sz="1200" b="0">
                <a:latin typeface="Roboto Black"/>
                <a:ea typeface="Roboto Black"/>
                <a:cs typeface="Roboto Black"/>
                <a:sym typeface="Roboto Black"/>
              </a:defRPr>
            </a:lvl7pPr>
            <a:lvl8pPr lvl="7" algn="ctr" rtl="0">
              <a:spcBef>
                <a:spcPts val="0"/>
              </a:spcBef>
              <a:spcAft>
                <a:spcPts val="0"/>
              </a:spcAft>
              <a:buSzPts val="1200"/>
              <a:buFont typeface="Roboto Black"/>
              <a:buNone/>
              <a:defRPr sz="1200" b="0">
                <a:latin typeface="Roboto Black"/>
                <a:ea typeface="Roboto Black"/>
                <a:cs typeface="Roboto Black"/>
                <a:sym typeface="Roboto Black"/>
              </a:defRPr>
            </a:lvl8pPr>
            <a:lvl9pPr lvl="8" algn="ct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41" name="Google Shape;41;p5"/>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Roboto Black"/>
              <a:buNone/>
              <a:defRPr sz="3000" b="0">
                <a:latin typeface="Roboto Black"/>
                <a:ea typeface="Roboto Black"/>
                <a:cs typeface="Roboto Black"/>
                <a:sym typeface="Roboto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 IMAGE">
  <p:cSld name="TITLE + TEXT + IMAGE">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4893700" y="1737500"/>
            <a:ext cx="3530400" cy="606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Roboto Black"/>
              <a:buNone/>
              <a:defRPr sz="3600" b="0">
                <a:latin typeface="Roboto Black"/>
                <a:ea typeface="Roboto Black"/>
                <a:cs typeface="Roboto Black"/>
                <a:sym typeface="Roboto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 name="Google Shape;33;p4"/>
          <p:cNvSpPr txBox="1">
            <a:spLocks noGrp="1"/>
          </p:cNvSpPr>
          <p:nvPr>
            <p:ph type="subTitle" idx="1"/>
          </p:nvPr>
        </p:nvSpPr>
        <p:spPr>
          <a:xfrm>
            <a:off x="4893700" y="2746375"/>
            <a:ext cx="3457500" cy="142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2pPr>
            <a:lvl3pPr lvl="2"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3pPr>
            <a:lvl4pPr lvl="3"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4pPr>
            <a:lvl5pPr lvl="4"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5pPr>
            <a:lvl6pPr lvl="5"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6pPr>
            <a:lvl7pPr lvl="6"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7pPr>
            <a:lvl8pPr lvl="7"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8pPr>
            <a:lvl9pPr lvl="8"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Font typeface="Roboto Black"/>
              <a:buNone/>
              <a:defRPr sz="3000" b="0">
                <a:latin typeface="Roboto Black"/>
                <a:ea typeface="Roboto Black"/>
                <a:cs typeface="Roboto Black"/>
                <a:sym typeface="Roboto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3"/>
          <p:cNvSpPr txBox="1">
            <a:spLocks noGrp="1"/>
          </p:cNvSpPr>
          <p:nvPr>
            <p:ph type="subTitle" idx="1"/>
          </p:nvPr>
        </p:nvSpPr>
        <p:spPr>
          <a:xfrm>
            <a:off x="6411225" y="21219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algn="ctr" rtl="0">
              <a:lnSpc>
                <a:spcPct val="100000"/>
              </a:lnSpc>
              <a:spcBef>
                <a:spcPts val="0"/>
              </a:spcBef>
              <a:spcAft>
                <a:spcPts val="0"/>
              </a:spcAft>
              <a:buClr>
                <a:schemeClr val="accent1"/>
              </a:buClr>
              <a:buSzPts val="900"/>
              <a:buNone/>
              <a:defRPr sz="900">
                <a:solidFill>
                  <a:schemeClr val="accent1"/>
                </a:solidFill>
              </a:defRPr>
            </a:lvl2pPr>
            <a:lvl3pPr lvl="2" algn="ctr" rtl="0">
              <a:lnSpc>
                <a:spcPct val="100000"/>
              </a:lnSpc>
              <a:spcBef>
                <a:spcPts val="0"/>
              </a:spcBef>
              <a:spcAft>
                <a:spcPts val="0"/>
              </a:spcAft>
              <a:buClr>
                <a:schemeClr val="accent1"/>
              </a:buClr>
              <a:buSzPts val="900"/>
              <a:buNone/>
              <a:defRPr sz="900">
                <a:solidFill>
                  <a:schemeClr val="accent1"/>
                </a:solidFill>
              </a:defRPr>
            </a:lvl3pPr>
            <a:lvl4pPr lvl="3" algn="ctr" rtl="0">
              <a:lnSpc>
                <a:spcPct val="100000"/>
              </a:lnSpc>
              <a:spcBef>
                <a:spcPts val="0"/>
              </a:spcBef>
              <a:spcAft>
                <a:spcPts val="0"/>
              </a:spcAft>
              <a:buClr>
                <a:schemeClr val="accent1"/>
              </a:buClr>
              <a:buSzPts val="900"/>
              <a:buNone/>
              <a:defRPr sz="900">
                <a:solidFill>
                  <a:schemeClr val="accent1"/>
                </a:solidFill>
              </a:defRPr>
            </a:lvl4pPr>
            <a:lvl5pPr lvl="4" algn="ctr" rtl="0">
              <a:lnSpc>
                <a:spcPct val="100000"/>
              </a:lnSpc>
              <a:spcBef>
                <a:spcPts val="0"/>
              </a:spcBef>
              <a:spcAft>
                <a:spcPts val="0"/>
              </a:spcAft>
              <a:buClr>
                <a:schemeClr val="accent1"/>
              </a:buClr>
              <a:buSzPts val="900"/>
              <a:buNone/>
              <a:defRPr sz="900">
                <a:solidFill>
                  <a:schemeClr val="accent1"/>
                </a:solidFill>
              </a:defRPr>
            </a:lvl5pPr>
            <a:lvl6pPr lvl="5" algn="ctr" rtl="0">
              <a:lnSpc>
                <a:spcPct val="100000"/>
              </a:lnSpc>
              <a:spcBef>
                <a:spcPts val="0"/>
              </a:spcBef>
              <a:spcAft>
                <a:spcPts val="0"/>
              </a:spcAft>
              <a:buClr>
                <a:schemeClr val="accent1"/>
              </a:buClr>
              <a:buSzPts val="900"/>
              <a:buNone/>
              <a:defRPr sz="900">
                <a:solidFill>
                  <a:schemeClr val="accent1"/>
                </a:solidFill>
              </a:defRPr>
            </a:lvl6pPr>
            <a:lvl7pPr lvl="6" algn="ctr" rtl="0">
              <a:lnSpc>
                <a:spcPct val="100000"/>
              </a:lnSpc>
              <a:spcBef>
                <a:spcPts val="0"/>
              </a:spcBef>
              <a:spcAft>
                <a:spcPts val="0"/>
              </a:spcAft>
              <a:buClr>
                <a:schemeClr val="accent1"/>
              </a:buClr>
              <a:buSzPts val="900"/>
              <a:buNone/>
              <a:defRPr sz="900">
                <a:solidFill>
                  <a:schemeClr val="accent1"/>
                </a:solidFill>
              </a:defRPr>
            </a:lvl7pPr>
            <a:lvl8pPr lvl="7" algn="ctr" rtl="0">
              <a:lnSpc>
                <a:spcPct val="100000"/>
              </a:lnSpc>
              <a:spcBef>
                <a:spcPts val="0"/>
              </a:spcBef>
              <a:spcAft>
                <a:spcPts val="0"/>
              </a:spcAft>
              <a:buClr>
                <a:schemeClr val="accent1"/>
              </a:buClr>
              <a:buSzPts val="900"/>
              <a:buNone/>
              <a:defRPr sz="900">
                <a:solidFill>
                  <a:schemeClr val="accent1"/>
                </a:solidFill>
              </a:defRPr>
            </a:lvl8pPr>
            <a:lvl9pPr lvl="8" algn="ct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14" name="Google Shape;14;p3"/>
          <p:cNvSpPr txBox="1">
            <a:spLocks noGrp="1"/>
          </p:cNvSpPr>
          <p:nvPr>
            <p:ph type="title" idx="2" hasCustomPrompt="1"/>
          </p:nvPr>
        </p:nvSpPr>
        <p:spPr>
          <a:xfrm>
            <a:off x="5167125" y="190125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15" name="Google Shape;15;p3"/>
          <p:cNvSpPr txBox="1">
            <a:spLocks noGrp="1"/>
          </p:cNvSpPr>
          <p:nvPr>
            <p:ph type="subTitle" idx="3"/>
          </p:nvPr>
        </p:nvSpPr>
        <p:spPr>
          <a:xfrm>
            <a:off x="6411225" y="30466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algn="ctr" rtl="0">
              <a:lnSpc>
                <a:spcPct val="100000"/>
              </a:lnSpc>
              <a:spcBef>
                <a:spcPts val="0"/>
              </a:spcBef>
              <a:spcAft>
                <a:spcPts val="0"/>
              </a:spcAft>
              <a:buClr>
                <a:schemeClr val="accent1"/>
              </a:buClr>
              <a:buSzPts val="900"/>
              <a:buNone/>
              <a:defRPr sz="900">
                <a:solidFill>
                  <a:schemeClr val="accent1"/>
                </a:solidFill>
              </a:defRPr>
            </a:lvl2pPr>
            <a:lvl3pPr lvl="2" algn="ctr" rtl="0">
              <a:lnSpc>
                <a:spcPct val="100000"/>
              </a:lnSpc>
              <a:spcBef>
                <a:spcPts val="0"/>
              </a:spcBef>
              <a:spcAft>
                <a:spcPts val="0"/>
              </a:spcAft>
              <a:buClr>
                <a:schemeClr val="accent1"/>
              </a:buClr>
              <a:buSzPts val="900"/>
              <a:buNone/>
              <a:defRPr sz="900">
                <a:solidFill>
                  <a:schemeClr val="accent1"/>
                </a:solidFill>
              </a:defRPr>
            </a:lvl3pPr>
            <a:lvl4pPr lvl="3" algn="ctr" rtl="0">
              <a:lnSpc>
                <a:spcPct val="100000"/>
              </a:lnSpc>
              <a:spcBef>
                <a:spcPts val="0"/>
              </a:spcBef>
              <a:spcAft>
                <a:spcPts val="0"/>
              </a:spcAft>
              <a:buClr>
                <a:schemeClr val="accent1"/>
              </a:buClr>
              <a:buSzPts val="900"/>
              <a:buNone/>
              <a:defRPr sz="900">
                <a:solidFill>
                  <a:schemeClr val="accent1"/>
                </a:solidFill>
              </a:defRPr>
            </a:lvl4pPr>
            <a:lvl5pPr lvl="4" algn="ctr" rtl="0">
              <a:lnSpc>
                <a:spcPct val="100000"/>
              </a:lnSpc>
              <a:spcBef>
                <a:spcPts val="0"/>
              </a:spcBef>
              <a:spcAft>
                <a:spcPts val="0"/>
              </a:spcAft>
              <a:buClr>
                <a:schemeClr val="accent1"/>
              </a:buClr>
              <a:buSzPts val="900"/>
              <a:buNone/>
              <a:defRPr sz="900">
                <a:solidFill>
                  <a:schemeClr val="accent1"/>
                </a:solidFill>
              </a:defRPr>
            </a:lvl5pPr>
            <a:lvl6pPr lvl="5" algn="ctr" rtl="0">
              <a:lnSpc>
                <a:spcPct val="100000"/>
              </a:lnSpc>
              <a:spcBef>
                <a:spcPts val="0"/>
              </a:spcBef>
              <a:spcAft>
                <a:spcPts val="0"/>
              </a:spcAft>
              <a:buClr>
                <a:schemeClr val="accent1"/>
              </a:buClr>
              <a:buSzPts val="900"/>
              <a:buNone/>
              <a:defRPr sz="900">
                <a:solidFill>
                  <a:schemeClr val="accent1"/>
                </a:solidFill>
              </a:defRPr>
            </a:lvl6pPr>
            <a:lvl7pPr lvl="6" algn="ctr" rtl="0">
              <a:lnSpc>
                <a:spcPct val="100000"/>
              </a:lnSpc>
              <a:spcBef>
                <a:spcPts val="0"/>
              </a:spcBef>
              <a:spcAft>
                <a:spcPts val="0"/>
              </a:spcAft>
              <a:buClr>
                <a:schemeClr val="accent1"/>
              </a:buClr>
              <a:buSzPts val="900"/>
              <a:buNone/>
              <a:defRPr sz="900">
                <a:solidFill>
                  <a:schemeClr val="accent1"/>
                </a:solidFill>
              </a:defRPr>
            </a:lvl7pPr>
            <a:lvl8pPr lvl="7" algn="ctr" rtl="0">
              <a:lnSpc>
                <a:spcPct val="100000"/>
              </a:lnSpc>
              <a:spcBef>
                <a:spcPts val="0"/>
              </a:spcBef>
              <a:spcAft>
                <a:spcPts val="0"/>
              </a:spcAft>
              <a:buClr>
                <a:schemeClr val="accent1"/>
              </a:buClr>
              <a:buSzPts val="900"/>
              <a:buNone/>
              <a:defRPr sz="900">
                <a:solidFill>
                  <a:schemeClr val="accent1"/>
                </a:solidFill>
              </a:defRPr>
            </a:lvl8pPr>
            <a:lvl9pPr lvl="8" algn="ct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16" name="Google Shape;16;p3"/>
          <p:cNvSpPr txBox="1">
            <a:spLocks noGrp="1"/>
          </p:cNvSpPr>
          <p:nvPr>
            <p:ph type="title" idx="4" hasCustomPrompt="1"/>
          </p:nvPr>
        </p:nvSpPr>
        <p:spPr>
          <a:xfrm>
            <a:off x="5167125" y="2797975"/>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17" name="Google Shape;17;p3"/>
          <p:cNvSpPr txBox="1">
            <a:spLocks noGrp="1"/>
          </p:cNvSpPr>
          <p:nvPr>
            <p:ph type="subTitle" idx="5"/>
          </p:nvPr>
        </p:nvSpPr>
        <p:spPr>
          <a:xfrm>
            <a:off x="6411225" y="393545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algn="ctr" rtl="0">
              <a:lnSpc>
                <a:spcPct val="100000"/>
              </a:lnSpc>
              <a:spcBef>
                <a:spcPts val="0"/>
              </a:spcBef>
              <a:spcAft>
                <a:spcPts val="0"/>
              </a:spcAft>
              <a:buClr>
                <a:schemeClr val="accent1"/>
              </a:buClr>
              <a:buSzPts val="900"/>
              <a:buNone/>
              <a:defRPr sz="900">
                <a:solidFill>
                  <a:schemeClr val="accent1"/>
                </a:solidFill>
              </a:defRPr>
            </a:lvl2pPr>
            <a:lvl3pPr lvl="2" algn="ctr" rtl="0">
              <a:lnSpc>
                <a:spcPct val="100000"/>
              </a:lnSpc>
              <a:spcBef>
                <a:spcPts val="0"/>
              </a:spcBef>
              <a:spcAft>
                <a:spcPts val="0"/>
              </a:spcAft>
              <a:buClr>
                <a:schemeClr val="accent1"/>
              </a:buClr>
              <a:buSzPts val="900"/>
              <a:buNone/>
              <a:defRPr sz="900">
                <a:solidFill>
                  <a:schemeClr val="accent1"/>
                </a:solidFill>
              </a:defRPr>
            </a:lvl3pPr>
            <a:lvl4pPr lvl="3" algn="ctr" rtl="0">
              <a:lnSpc>
                <a:spcPct val="100000"/>
              </a:lnSpc>
              <a:spcBef>
                <a:spcPts val="0"/>
              </a:spcBef>
              <a:spcAft>
                <a:spcPts val="0"/>
              </a:spcAft>
              <a:buClr>
                <a:schemeClr val="accent1"/>
              </a:buClr>
              <a:buSzPts val="900"/>
              <a:buNone/>
              <a:defRPr sz="900">
                <a:solidFill>
                  <a:schemeClr val="accent1"/>
                </a:solidFill>
              </a:defRPr>
            </a:lvl4pPr>
            <a:lvl5pPr lvl="4" algn="ctr" rtl="0">
              <a:lnSpc>
                <a:spcPct val="100000"/>
              </a:lnSpc>
              <a:spcBef>
                <a:spcPts val="0"/>
              </a:spcBef>
              <a:spcAft>
                <a:spcPts val="0"/>
              </a:spcAft>
              <a:buClr>
                <a:schemeClr val="accent1"/>
              </a:buClr>
              <a:buSzPts val="900"/>
              <a:buNone/>
              <a:defRPr sz="900">
                <a:solidFill>
                  <a:schemeClr val="accent1"/>
                </a:solidFill>
              </a:defRPr>
            </a:lvl5pPr>
            <a:lvl6pPr lvl="5" algn="ctr" rtl="0">
              <a:lnSpc>
                <a:spcPct val="100000"/>
              </a:lnSpc>
              <a:spcBef>
                <a:spcPts val="0"/>
              </a:spcBef>
              <a:spcAft>
                <a:spcPts val="0"/>
              </a:spcAft>
              <a:buClr>
                <a:schemeClr val="accent1"/>
              </a:buClr>
              <a:buSzPts val="900"/>
              <a:buNone/>
              <a:defRPr sz="900">
                <a:solidFill>
                  <a:schemeClr val="accent1"/>
                </a:solidFill>
              </a:defRPr>
            </a:lvl6pPr>
            <a:lvl7pPr lvl="6" algn="ctr" rtl="0">
              <a:lnSpc>
                <a:spcPct val="100000"/>
              </a:lnSpc>
              <a:spcBef>
                <a:spcPts val="0"/>
              </a:spcBef>
              <a:spcAft>
                <a:spcPts val="0"/>
              </a:spcAft>
              <a:buClr>
                <a:schemeClr val="accent1"/>
              </a:buClr>
              <a:buSzPts val="900"/>
              <a:buNone/>
              <a:defRPr sz="900">
                <a:solidFill>
                  <a:schemeClr val="accent1"/>
                </a:solidFill>
              </a:defRPr>
            </a:lvl7pPr>
            <a:lvl8pPr lvl="7" algn="ctr" rtl="0">
              <a:lnSpc>
                <a:spcPct val="100000"/>
              </a:lnSpc>
              <a:spcBef>
                <a:spcPts val="0"/>
              </a:spcBef>
              <a:spcAft>
                <a:spcPts val="0"/>
              </a:spcAft>
              <a:buClr>
                <a:schemeClr val="accent1"/>
              </a:buClr>
              <a:buSzPts val="900"/>
              <a:buNone/>
              <a:defRPr sz="900">
                <a:solidFill>
                  <a:schemeClr val="accent1"/>
                </a:solidFill>
              </a:defRPr>
            </a:lvl8pPr>
            <a:lvl9pPr lvl="8" algn="ct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18" name="Google Shape;18;p3"/>
          <p:cNvSpPr txBox="1">
            <a:spLocks noGrp="1"/>
          </p:cNvSpPr>
          <p:nvPr>
            <p:ph type="title" idx="6" hasCustomPrompt="1"/>
          </p:nvPr>
        </p:nvSpPr>
        <p:spPr>
          <a:xfrm>
            <a:off x="5167125" y="369470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19" name="Google Shape;19;p3"/>
          <p:cNvSpPr txBox="1">
            <a:spLocks noGrp="1"/>
          </p:cNvSpPr>
          <p:nvPr>
            <p:ph type="subTitle" idx="7"/>
          </p:nvPr>
        </p:nvSpPr>
        <p:spPr>
          <a:xfrm>
            <a:off x="725750" y="21219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900"/>
              <a:buNone/>
              <a:defRPr sz="900">
                <a:solidFill>
                  <a:schemeClr val="accent1"/>
                </a:solidFill>
              </a:defRPr>
            </a:lvl1pPr>
            <a:lvl2pPr lvl="1" algn="r" rtl="0">
              <a:lnSpc>
                <a:spcPct val="100000"/>
              </a:lnSpc>
              <a:spcBef>
                <a:spcPts val="0"/>
              </a:spcBef>
              <a:spcAft>
                <a:spcPts val="0"/>
              </a:spcAft>
              <a:buClr>
                <a:schemeClr val="accent1"/>
              </a:buClr>
              <a:buSzPts val="900"/>
              <a:buNone/>
              <a:defRPr sz="900">
                <a:solidFill>
                  <a:schemeClr val="accent1"/>
                </a:solidFill>
              </a:defRPr>
            </a:lvl2pPr>
            <a:lvl3pPr lvl="2" algn="r" rtl="0">
              <a:lnSpc>
                <a:spcPct val="100000"/>
              </a:lnSpc>
              <a:spcBef>
                <a:spcPts val="0"/>
              </a:spcBef>
              <a:spcAft>
                <a:spcPts val="0"/>
              </a:spcAft>
              <a:buClr>
                <a:schemeClr val="accent1"/>
              </a:buClr>
              <a:buSzPts val="900"/>
              <a:buNone/>
              <a:defRPr sz="900">
                <a:solidFill>
                  <a:schemeClr val="accent1"/>
                </a:solidFill>
              </a:defRPr>
            </a:lvl3pPr>
            <a:lvl4pPr lvl="3" algn="r" rtl="0">
              <a:lnSpc>
                <a:spcPct val="100000"/>
              </a:lnSpc>
              <a:spcBef>
                <a:spcPts val="0"/>
              </a:spcBef>
              <a:spcAft>
                <a:spcPts val="0"/>
              </a:spcAft>
              <a:buClr>
                <a:schemeClr val="accent1"/>
              </a:buClr>
              <a:buSzPts val="900"/>
              <a:buNone/>
              <a:defRPr sz="900">
                <a:solidFill>
                  <a:schemeClr val="accent1"/>
                </a:solidFill>
              </a:defRPr>
            </a:lvl4pPr>
            <a:lvl5pPr lvl="4" algn="r" rtl="0">
              <a:lnSpc>
                <a:spcPct val="100000"/>
              </a:lnSpc>
              <a:spcBef>
                <a:spcPts val="0"/>
              </a:spcBef>
              <a:spcAft>
                <a:spcPts val="0"/>
              </a:spcAft>
              <a:buClr>
                <a:schemeClr val="accent1"/>
              </a:buClr>
              <a:buSzPts val="900"/>
              <a:buNone/>
              <a:defRPr sz="900">
                <a:solidFill>
                  <a:schemeClr val="accent1"/>
                </a:solidFill>
              </a:defRPr>
            </a:lvl5pPr>
            <a:lvl6pPr lvl="5" algn="r" rtl="0">
              <a:lnSpc>
                <a:spcPct val="100000"/>
              </a:lnSpc>
              <a:spcBef>
                <a:spcPts val="0"/>
              </a:spcBef>
              <a:spcAft>
                <a:spcPts val="0"/>
              </a:spcAft>
              <a:buClr>
                <a:schemeClr val="accent1"/>
              </a:buClr>
              <a:buSzPts val="900"/>
              <a:buNone/>
              <a:defRPr sz="900">
                <a:solidFill>
                  <a:schemeClr val="accent1"/>
                </a:solidFill>
              </a:defRPr>
            </a:lvl6pPr>
            <a:lvl7pPr lvl="6" algn="r" rtl="0">
              <a:lnSpc>
                <a:spcPct val="100000"/>
              </a:lnSpc>
              <a:spcBef>
                <a:spcPts val="0"/>
              </a:spcBef>
              <a:spcAft>
                <a:spcPts val="0"/>
              </a:spcAft>
              <a:buClr>
                <a:schemeClr val="accent1"/>
              </a:buClr>
              <a:buSzPts val="900"/>
              <a:buNone/>
              <a:defRPr sz="900">
                <a:solidFill>
                  <a:schemeClr val="accent1"/>
                </a:solidFill>
              </a:defRPr>
            </a:lvl7pPr>
            <a:lvl8pPr lvl="7" algn="r" rtl="0">
              <a:lnSpc>
                <a:spcPct val="100000"/>
              </a:lnSpc>
              <a:spcBef>
                <a:spcPts val="0"/>
              </a:spcBef>
              <a:spcAft>
                <a:spcPts val="0"/>
              </a:spcAft>
              <a:buClr>
                <a:schemeClr val="accent1"/>
              </a:buClr>
              <a:buSzPts val="900"/>
              <a:buNone/>
              <a:defRPr sz="900">
                <a:solidFill>
                  <a:schemeClr val="accent1"/>
                </a:solidFill>
              </a:defRPr>
            </a:lvl8pPr>
            <a:lvl9pPr lvl="8" algn="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20" name="Google Shape;20;p3"/>
          <p:cNvSpPr txBox="1">
            <a:spLocks noGrp="1"/>
          </p:cNvSpPr>
          <p:nvPr>
            <p:ph type="title" idx="8" hasCustomPrompt="1"/>
          </p:nvPr>
        </p:nvSpPr>
        <p:spPr>
          <a:xfrm>
            <a:off x="2827575" y="190125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21" name="Google Shape;21;p3"/>
          <p:cNvSpPr txBox="1">
            <a:spLocks noGrp="1"/>
          </p:cNvSpPr>
          <p:nvPr>
            <p:ph type="subTitle" idx="9"/>
          </p:nvPr>
        </p:nvSpPr>
        <p:spPr>
          <a:xfrm>
            <a:off x="725750" y="30466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900"/>
              <a:buNone/>
              <a:defRPr sz="900">
                <a:solidFill>
                  <a:schemeClr val="accent1"/>
                </a:solidFill>
              </a:defRPr>
            </a:lvl1pPr>
            <a:lvl2pPr lvl="1" algn="r" rtl="0">
              <a:lnSpc>
                <a:spcPct val="100000"/>
              </a:lnSpc>
              <a:spcBef>
                <a:spcPts val="0"/>
              </a:spcBef>
              <a:spcAft>
                <a:spcPts val="0"/>
              </a:spcAft>
              <a:buClr>
                <a:schemeClr val="accent1"/>
              </a:buClr>
              <a:buSzPts val="900"/>
              <a:buNone/>
              <a:defRPr sz="900">
                <a:solidFill>
                  <a:schemeClr val="accent1"/>
                </a:solidFill>
              </a:defRPr>
            </a:lvl2pPr>
            <a:lvl3pPr lvl="2" algn="r" rtl="0">
              <a:lnSpc>
                <a:spcPct val="100000"/>
              </a:lnSpc>
              <a:spcBef>
                <a:spcPts val="0"/>
              </a:spcBef>
              <a:spcAft>
                <a:spcPts val="0"/>
              </a:spcAft>
              <a:buClr>
                <a:schemeClr val="accent1"/>
              </a:buClr>
              <a:buSzPts val="900"/>
              <a:buNone/>
              <a:defRPr sz="900">
                <a:solidFill>
                  <a:schemeClr val="accent1"/>
                </a:solidFill>
              </a:defRPr>
            </a:lvl3pPr>
            <a:lvl4pPr lvl="3" algn="r" rtl="0">
              <a:lnSpc>
                <a:spcPct val="100000"/>
              </a:lnSpc>
              <a:spcBef>
                <a:spcPts val="0"/>
              </a:spcBef>
              <a:spcAft>
                <a:spcPts val="0"/>
              </a:spcAft>
              <a:buClr>
                <a:schemeClr val="accent1"/>
              </a:buClr>
              <a:buSzPts val="900"/>
              <a:buNone/>
              <a:defRPr sz="900">
                <a:solidFill>
                  <a:schemeClr val="accent1"/>
                </a:solidFill>
              </a:defRPr>
            </a:lvl4pPr>
            <a:lvl5pPr lvl="4" algn="r" rtl="0">
              <a:lnSpc>
                <a:spcPct val="100000"/>
              </a:lnSpc>
              <a:spcBef>
                <a:spcPts val="0"/>
              </a:spcBef>
              <a:spcAft>
                <a:spcPts val="0"/>
              </a:spcAft>
              <a:buClr>
                <a:schemeClr val="accent1"/>
              </a:buClr>
              <a:buSzPts val="900"/>
              <a:buNone/>
              <a:defRPr sz="900">
                <a:solidFill>
                  <a:schemeClr val="accent1"/>
                </a:solidFill>
              </a:defRPr>
            </a:lvl5pPr>
            <a:lvl6pPr lvl="5" algn="r" rtl="0">
              <a:lnSpc>
                <a:spcPct val="100000"/>
              </a:lnSpc>
              <a:spcBef>
                <a:spcPts val="0"/>
              </a:spcBef>
              <a:spcAft>
                <a:spcPts val="0"/>
              </a:spcAft>
              <a:buClr>
                <a:schemeClr val="accent1"/>
              </a:buClr>
              <a:buSzPts val="900"/>
              <a:buNone/>
              <a:defRPr sz="900">
                <a:solidFill>
                  <a:schemeClr val="accent1"/>
                </a:solidFill>
              </a:defRPr>
            </a:lvl6pPr>
            <a:lvl7pPr lvl="6" algn="r" rtl="0">
              <a:lnSpc>
                <a:spcPct val="100000"/>
              </a:lnSpc>
              <a:spcBef>
                <a:spcPts val="0"/>
              </a:spcBef>
              <a:spcAft>
                <a:spcPts val="0"/>
              </a:spcAft>
              <a:buClr>
                <a:schemeClr val="accent1"/>
              </a:buClr>
              <a:buSzPts val="900"/>
              <a:buNone/>
              <a:defRPr sz="900">
                <a:solidFill>
                  <a:schemeClr val="accent1"/>
                </a:solidFill>
              </a:defRPr>
            </a:lvl7pPr>
            <a:lvl8pPr lvl="7" algn="r" rtl="0">
              <a:lnSpc>
                <a:spcPct val="100000"/>
              </a:lnSpc>
              <a:spcBef>
                <a:spcPts val="0"/>
              </a:spcBef>
              <a:spcAft>
                <a:spcPts val="0"/>
              </a:spcAft>
              <a:buClr>
                <a:schemeClr val="accent1"/>
              </a:buClr>
              <a:buSzPts val="900"/>
              <a:buNone/>
              <a:defRPr sz="900">
                <a:solidFill>
                  <a:schemeClr val="accent1"/>
                </a:solidFill>
              </a:defRPr>
            </a:lvl8pPr>
            <a:lvl9pPr lvl="8" algn="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22" name="Google Shape;22;p3"/>
          <p:cNvSpPr txBox="1">
            <a:spLocks noGrp="1"/>
          </p:cNvSpPr>
          <p:nvPr>
            <p:ph type="title" idx="13" hasCustomPrompt="1"/>
          </p:nvPr>
        </p:nvSpPr>
        <p:spPr>
          <a:xfrm>
            <a:off x="2827575" y="279797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23" name="Google Shape;23;p3"/>
          <p:cNvSpPr txBox="1">
            <a:spLocks noGrp="1"/>
          </p:cNvSpPr>
          <p:nvPr>
            <p:ph type="subTitle" idx="14"/>
          </p:nvPr>
        </p:nvSpPr>
        <p:spPr>
          <a:xfrm>
            <a:off x="725750" y="393545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900"/>
              <a:buNone/>
              <a:defRPr sz="900">
                <a:solidFill>
                  <a:schemeClr val="accent1"/>
                </a:solidFill>
              </a:defRPr>
            </a:lvl1pPr>
            <a:lvl2pPr lvl="1" algn="r" rtl="0">
              <a:lnSpc>
                <a:spcPct val="100000"/>
              </a:lnSpc>
              <a:spcBef>
                <a:spcPts val="0"/>
              </a:spcBef>
              <a:spcAft>
                <a:spcPts val="0"/>
              </a:spcAft>
              <a:buClr>
                <a:schemeClr val="accent1"/>
              </a:buClr>
              <a:buSzPts val="900"/>
              <a:buNone/>
              <a:defRPr sz="900">
                <a:solidFill>
                  <a:schemeClr val="accent1"/>
                </a:solidFill>
              </a:defRPr>
            </a:lvl2pPr>
            <a:lvl3pPr lvl="2" algn="r" rtl="0">
              <a:lnSpc>
                <a:spcPct val="100000"/>
              </a:lnSpc>
              <a:spcBef>
                <a:spcPts val="0"/>
              </a:spcBef>
              <a:spcAft>
                <a:spcPts val="0"/>
              </a:spcAft>
              <a:buClr>
                <a:schemeClr val="accent1"/>
              </a:buClr>
              <a:buSzPts val="900"/>
              <a:buNone/>
              <a:defRPr sz="900">
                <a:solidFill>
                  <a:schemeClr val="accent1"/>
                </a:solidFill>
              </a:defRPr>
            </a:lvl3pPr>
            <a:lvl4pPr lvl="3" algn="r" rtl="0">
              <a:lnSpc>
                <a:spcPct val="100000"/>
              </a:lnSpc>
              <a:spcBef>
                <a:spcPts val="0"/>
              </a:spcBef>
              <a:spcAft>
                <a:spcPts val="0"/>
              </a:spcAft>
              <a:buClr>
                <a:schemeClr val="accent1"/>
              </a:buClr>
              <a:buSzPts val="900"/>
              <a:buNone/>
              <a:defRPr sz="900">
                <a:solidFill>
                  <a:schemeClr val="accent1"/>
                </a:solidFill>
              </a:defRPr>
            </a:lvl4pPr>
            <a:lvl5pPr lvl="4" algn="r" rtl="0">
              <a:lnSpc>
                <a:spcPct val="100000"/>
              </a:lnSpc>
              <a:spcBef>
                <a:spcPts val="0"/>
              </a:spcBef>
              <a:spcAft>
                <a:spcPts val="0"/>
              </a:spcAft>
              <a:buClr>
                <a:schemeClr val="accent1"/>
              </a:buClr>
              <a:buSzPts val="900"/>
              <a:buNone/>
              <a:defRPr sz="900">
                <a:solidFill>
                  <a:schemeClr val="accent1"/>
                </a:solidFill>
              </a:defRPr>
            </a:lvl5pPr>
            <a:lvl6pPr lvl="5" algn="r" rtl="0">
              <a:lnSpc>
                <a:spcPct val="100000"/>
              </a:lnSpc>
              <a:spcBef>
                <a:spcPts val="0"/>
              </a:spcBef>
              <a:spcAft>
                <a:spcPts val="0"/>
              </a:spcAft>
              <a:buClr>
                <a:schemeClr val="accent1"/>
              </a:buClr>
              <a:buSzPts val="900"/>
              <a:buNone/>
              <a:defRPr sz="900">
                <a:solidFill>
                  <a:schemeClr val="accent1"/>
                </a:solidFill>
              </a:defRPr>
            </a:lvl6pPr>
            <a:lvl7pPr lvl="6" algn="r" rtl="0">
              <a:lnSpc>
                <a:spcPct val="100000"/>
              </a:lnSpc>
              <a:spcBef>
                <a:spcPts val="0"/>
              </a:spcBef>
              <a:spcAft>
                <a:spcPts val="0"/>
              </a:spcAft>
              <a:buClr>
                <a:schemeClr val="accent1"/>
              </a:buClr>
              <a:buSzPts val="900"/>
              <a:buNone/>
              <a:defRPr sz="900">
                <a:solidFill>
                  <a:schemeClr val="accent1"/>
                </a:solidFill>
              </a:defRPr>
            </a:lvl7pPr>
            <a:lvl8pPr lvl="7" algn="r" rtl="0">
              <a:lnSpc>
                <a:spcPct val="100000"/>
              </a:lnSpc>
              <a:spcBef>
                <a:spcPts val="0"/>
              </a:spcBef>
              <a:spcAft>
                <a:spcPts val="0"/>
              </a:spcAft>
              <a:buClr>
                <a:schemeClr val="accent1"/>
              </a:buClr>
              <a:buSzPts val="900"/>
              <a:buNone/>
              <a:defRPr sz="900">
                <a:solidFill>
                  <a:schemeClr val="accent1"/>
                </a:solidFill>
              </a:defRPr>
            </a:lvl8pPr>
            <a:lvl9pPr lvl="8" algn="r" rtl="0">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24" name="Google Shape;24;p3"/>
          <p:cNvSpPr txBox="1">
            <a:spLocks noGrp="1"/>
          </p:cNvSpPr>
          <p:nvPr>
            <p:ph type="title" idx="15" hasCustomPrompt="1"/>
          </p:nvPr>
        </p:nvSpPr>
        <p:spPr>
          <a:xfrm>
            <a:off x="2827575" y="369470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sz="2400" b="0">
                <a:solidFill>
                  <a:schemeClr val="accent1"/>
                </a:solidFill>
                <a:latin typeface="Roboto Black"/>
                <a:ea typeface="Roboto Black"/>
                <a:cs typeface="Roboto Black"/>
                <a:sym typeface="Roboto Black"/>
              </a:defRPr>
            </a:lvl9pPr>
          </a:lstStyle>
          <a:p>
            <a:r>
              <a:t>xx%</a:t>
            </a:r>
          </a:p>
        </p:txBody>
      </p:sp>
      <p:sp>
        <p:nvSpPr>
          <p:cNvPr id="25" name="Google Shape;25;p3"/>
          <p:cNvSpPr txBox="1">
            <a:spLocks noGrp="1"/>
          </p:cNvSpPr>
          <p:nvPr>
            <p:ph type="ctrTitle" idx="16"/>
          </p:nvPr>
        </p:nvSpPr>
        <p:spPr>
          <a:xfrm>
            <a:off x="643488" y="20507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Font typeface="Roboto Black"/>
              <a:buNone/>
              <a:defRPr sz="1200" b="0">
                <a:latin typeface="Roboto Black"/>
                <a:ea typeface="Roboto Black"/>
                <a:cs typeface="Roboto Black"/>
                <a:sym typeface="Roboto Black"/>
              </a:defRPr>
            </a:lvl1pPr>
            <a:lvl2pPr lvl="1" algn="r" rtl="0">
              <a:spcBef>
                <a:spcPts val="0"/>
              </a:spcBef>
              <a:spcAft>
                <a:spcPts val="0"/>
              </a:spcAft>
              <a:buSzPts val="1200"/>
              <a:buFont typeface="Roboto Black"/>
              <a:buNone/>
              <a:defRPr sz="1200" b="0">
                <a:latin typeface="Roboto Black"/>
                <a:ea typeface="Roboto Black"/>
                <a:cs typeface="Roboto Black"/>
                <a:sym typeface="Roboto Black"/>
              </a:defRPr>
            </a:lvl2pPr>
            <a:lvl3pPr lvl="2" algn="r" rtl="0">
              <a:spcBef>
                <a:spcPts val="0"/>
              </a:spcBef>
              <a:spcAft>
                <a:spcPts val="0"/>
              </a:spcAft>
              <a:buSzPts val="1200"/>
              <a:buFont typeface="Roboto Black"/>
              <a:buNone/>
              <a:defRPr sz="1200" b="0">
                <a:latin typeface="Roboto Black"/>
                <a:ea typeface="Roboto Black"/>
                <a:cs typeface="Roboto Black"/>
                <a:sym typeface="Roboto Black"/>
              </a:defRPr>
            </a:lvl3pPr>
            <a:lvl4pPr lvl="3" algn="r" rtl="0">
              <a:spcBef>
                <a:spcPts val="0"/>
              </a:spcBef>
              <a:spcAft>
                <a:spcPts val="0"/>
              </a:spcAft>
              <a:buSzPts val="1200"/>
              <a:buFont typeface="Roboto Black"/>
              <a:buNone/>
              <a:defRPr sz="1200" b="0">
                <a:latin typeface="Roboto Black"/>
                <a:ea typeface="Roboto Black"/>
                <a:cs typeface="Roboto Black"/>
                <a:sym typeface="Roboto Black"/>
              </a:defRPr>
            </a:lvl4pPr>
            <a:lvl5pPr lvl="4" algn="r" rtl="0">
              <a:spcBef>
                <a:spcPts val="0"/>
              </a:spcBef>
              <a:spcAft>
                <a:spcPts val="0"/>
              </a:spcAft>
              <a:buSzPts val="1200"/>
              <a:buFont typeface="Roboto Black"/>
              <a:buNone/>
              <a:defRPr sz="1200" b="0">
                <a:latin typeface="Roboto Black"/>
                <a:ea typeface="Roboto Black"/>
                <a:cs typeface="Roboto Black"/>
                <a:sym typeface="Roboto Black"/>
              </a:defRPr>
            </a:lvl5pPr>
            <a:lvl6pPr lvl="5" algn="r" rtl="0">
              <a:spcBef>
                <a:spcPts val="0"/>
              </a:spcBef>
              <a:spcAft>
                <a:spcPts val="0"/>
              </a:spcAft>
              <a:buSzPts val="1200"/>
              <a:buFont typeface="Roboto Black"/>
              <a:buNone/>
              <a:defRPr sz="1200" b="0">
                <a:latin typeface="Roboto Black"/>
                <a:ea typeface="Roboto Black"/>
                <a:cs typeface="Roboto Black"/>
                <a:sym typeface="Roboto Black"/>
              </a:defRPr>
            </a:lvl6pPr>
            <a:lvl7pPr lvl="6" algn="r" rtl="0">
              <a:spcBef>
                <a:spcPts val="0"/>
              </a:spcBef>
              <a:spcAft>
                <a:spcPts val="0"/>
              </a:spcAft>
              <a:buSzPts val="1200"/>
              <a:buFont typeface="Roboto Black"/>
              <a:buNone/>
              <a:defRPr sz="1200" b="0">
                <a:latin typeface="Roboto Black"/>
                <a:ea typeface="Roboto Black"/>
                <a:cs typeface="Roboto Black"/>
                <a:sym typeface="Roboto Black"/>
              </a:defRPr>
            </a:lvl7pPr>
            <a:lvl8pPr lvl="7" algn="r" rtl="0">
              <a:spcBef>
                <a:spcPts val="0"/>
              </a:spcBef>
              <a:spcAft>
                <a:spcPts val="0"/>
              </a:spcAft>
              <a:buSzPts val="1200"/>
              <a:buFont typeface="Roboto Black"/>
              <a:buNone/>
              <a:defRPr sz="1200" b="0">
                <a:latin typeface="Roboto Black"/>
                <a:ea typeface="Roboto Black"/>
                <a:cs typeface="Roboto Black"/>
                <a:sym typeface="Roboto Black"/>
              </a:defRPr>
            </a:lvl8pPr>
            <a:lvl9pPr lvl="8" algn="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26" name="Google Shape;26;p3"/>
          <p:cNvSpPr txBox="1">
            <a:spLocks noGrp="1"/>
          </p:cNvSpPr>
          <p:nvPr>
            <p:ph type="ctrTitle" idx="17"/>
          </p:nvPr>
        </p:nvSpPr>
        <p:spPr>
          <a:xfrm>
            <a:off x="643488" y="29749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Font typeface="Roboto Black"/>
              <a:buNone/>
              <a:defRPr sz="1200" b="0">
                <a:latin typeface="Roboto Black"/>
                <a:ea typeface="Roboto Black"/>
                <a:cs typeface="Roboto Black"/>
                <a:sym typeface="Roboto Black"/>
              </a:defRPr>
            </a:lvl1pPr>
            <a:lvl2pPr lvl="1" algn="r" rtl="0">
              <a:spcBef>
                <a:spcPts val="0"/>
              </a:spcBef>
              <a:spcAft>
                <a:spcPts val="0"/>
              </a:spcAft>
              <a:buSzPts val="1200"/>
              <a:buFont typeface="Roboto Black"/>
              <a:buNone/>
              <a:defRPr sz="1200" b="0">
                <a:latin typeface="Roboto Black"/>
                <a:ea typeface="Roboto Black"/>
                <a:cs typeface="Roboto Black"/>
                <a:sym typeface="Roboto Black"/>
              </a:defRPr>
            </a:lvl2pPr>
            <a:lvl3pPr lvl="2" algn="r" rtl="0">
              <a:spcBef>
                <a:spcPts val="0"/>
              </a:spcBef>
              <a:spcAft>
                <a:spcPts val="0"/>
              </a:spcAft>
              <a:buSzPts val="1200"/>
              <a:buFont typeface="Roboto Black"/>
              <a:buNone/>
              <a:defRPr sz="1200" b="0">
                <a:latin typeface="Roboto Black"/>
                <a:ea typeface="Roboto Black"/>
                <a:cs typeface="Roboto Black"/>
                <a:sym typeface="Roboto Black"/>
              </a:defRPr>
            </a:lvl3pPr>
            <a:lvl4pPr lvl="3" algn="r" rtl="0">
              <a:spcBef>
                <a:spcPts val="0"/>
              </a:spcBef>
              <a:spcAft>
                <a:spcPts val="0"/>
              </a:spcAft>
              <a:buSzPts val="1200"/>
              <a:buFont typeface="Roboto Black"/>
              <a:buNone/>
              <a:defRPr sz="1200" b="0">
                <a:latin typeface="Roboto Black"/>
                <a:ea typeface="Roboto Black"/>
                <a:cs typeface="Roboto Black"/>
                <a:sym typeface="Roboto Black"/>
              </a:defRPr>
            </a:lvl4pPr>
            <a:lvl5pPr lvl="4" algn="r" rtl="0">
              <a:spcBef>
                <a:spcPts val="0"/>
              </a:spcBef>
              <a:spcAft>
                <a:spcPts val="0"/>
              </a:spcAft>
              <a:buSzPts val="1200"/>
              <a:buFont typeface="Roboto Black"/>
              <a:buNone/>
              <a:defRPr sz="1200" b="0">
                <a:latin typeface="Roboto Black"/>
                <a:ea typeface="Roboto Black"/>
                <a:cs typeface="Roboto Black"/>
                <a:sym typeface="Roboto Black"/>
              </a:defRPr>
            </a:lvl5pPr>
            <a:lvl6pPr lvl="5" algn="r" rtl="0">
              <a:spcBef>
                <a:spcPts val="0"/>
              </a:spcBef>
              <a:spcAft>
                <a:spcPts val="0"/>
              </a:spcAft>
              <a:buSzPts val="1200"/>
              <a:buFont typeface="Roboto Black"/>
              <a:buNone/>
              <a:defRPr sz="1200" b="0">
                <a:latin typeface="Roboto Black"/>
                <a:ea typeface="Roboto Black"/>
                <a:cs typeface="Roboto Black"/>
                <a:sym typeface="Roboto Black"/>
              </a:defRPr>
            </a:lvl6pPr>
            <a:lvl7pPr lvl="6" algn="r" rtl="0">
              <a:spcBef>
                <a:spcPts val="0"/>
              </a:spcBef>
              <a:spcAft>
                <a:spcPts val="0"/>
              </a:spcAft>
              <a:buSzPts val="1200"/>
              <a:buFont typeface="Roboto Black"/>
              <a:buNone/>
              <a:defRPr sz="1200" b="0">
                <a:latin typeface="Roboto Black"/>
                <a:ea typeface="Roboto Black"/>
                <a:cs typeface="Roboto Black"/>
                <a:sym typeface="Roboto Black"/>
              </a:defRPr>
            </a:lvl7pPr>
            <a:lvl8pPr lvl="7" algn="r" rtl="0">
              <a:spcBef>
                <a:spcPts val="0"/>
              </a:spcBef>
              <a:spcAft>
                <a:spcPts val="0"/>
              </a:spcAft>
              <a:buSzPts val="1200"/>
              <a:buFont typeface="Roboto Black"/>
              <a:buNone/>
              <a:defRPr sz="1200" b="0">
                <a:latin typeface="Roboto Black"/>
                <a:ea typeface="Roboto Black"/>
                <a:cs typeface="Roboto Black"/>
                <a:sym typeface="Roboto Black"/>
              </a:defRPr>
            </a:lvl8pPr>
            <a:lvl9pPr lvl="8" algn="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27" name="Google Shape;27;p3"/>
          <p:cNvSpPr txBox="1">
            <a:spLocks noGrp="1"/>
          </p:cNvSpPr>
          <p:nvPr>
            <p:ph type="ctrTitle" idx="18"/>
          </p:nvPr>
        </p:nvSpPr>
        <p:spPr>
          <a:xfrm>
            <a:off x="643488" y="3863900"/>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Font typeface="Roboto Black"/>
              <a:buNone/>
              <a:defRPr sz="1200" b="0">
                <a:latin typeface="Roboto Black"/>
                <a:ea typeface="Roboto Black"/>
                <a:cs typeface="Roboto Black"/>
                <a:sym typeface="Roboto Black"/>
              </a:defRPr>
            </a:lvl1pPr>
            <a:lvl2pPr lvl="1" algn="r" rtl="0">
              <a:spcBef>
                <a:spcPts val="0"/>
              </a:spcBef>
              <a:spcAft>
                <a:spcPts val="0"/>
              </a:spcAft>
              <a:buSzPts val="1200"/>
              <a:buFont typeface="Roboto Black"/>
              <a:buNone/>
              <a:defRPr sz="1200" b="0">
                <a:latin typeface="Roboto Black"/>
                <a:ea typeface="Roboto Black"/>
                <a:cs typeface="Roboto Black"/>
                <a:sym typeface="Roboto Black"/>
              </a:defRPr>
            </a:lvl2pPr>
            <a:lvl3pPr lvl="2" algn="r" rtl="0">
              <a:spcBef>
                <a:spcPts val="0"/>
              </a:spcBef>
              <a:spcAft>
                <a:spcPts val="0"/>
              </a:spcAft>
              <a:buSzPts val="1200"/>
              <a:buFont typeface="Roboto Black"/>
              <a:buNone/>
              <a:defRPr sz="1200" b="0">
                <a:latin typeface="Roboto Black"/>
                <a:ea typeface="Roboto Black"/>
                <a:cs typeface="Roboto Black"/>
                <a:sym typeface="Roboto Black"/>
              </a:defRPr>
            </a:lvl3pPr>
            <a:lvl4pPr lvl="3" algn="r" rtl="0">
              <a:spcBef>
                <a:spcPts val="0"/>
              </a:spcBef>
              <a:spcAft>
                <a:spcPts val="0"/>
              </a:spcAft>
              <a:buSzPts val="1200"/>
              <a:buFont typeface="Roboto Black"/>
              <a:buNone/>
              <a:defRPr sz="1200" b="0">
                <a:latin typeface="Roboto Black"/>
                <a:ea typeface="Roboto Black"/>
                <a:cs typeface="Roboto Black"/>
                <a:sym typeface="Roboto Black"/>
              </a:defRPr>
            </a:lvl4pPr>
            <a:lvl5pPr lvl="4" algn="r" rtl="0">
              <a:spcBef>
                <a:spcPts val="0"/>
              </a:spcBef>
              <a:spcAft>
                <a:spcPts val="0"/>
              </a:spcAft>
              <a:buSzPts val="1200"/>
              <a:buFont typeface="Roboto Black"/>
              <a:buNone/>
              <a:defRPr sz="1200" b="0">
                <a:latin typeface="Roboto Black"/>
                <a:ea typeface="Roboto Black"/>
                <a:cs typeface="Roboto Black"/>
                <a:sym typeface="Roboto Black"/>
              </a:defRPr>
            </a:lvl5pPr>
            <a:lvl6pPr lvl="5" algn="r" rtl="0">
              <a:spcBef>
                <a:spcPts val="0"/>
              </a:spcBef>
              <a:spcAft>
                <a:spcPts val="0"/>
              </a:spcAft>
              <a:buSzPts val="1200"/>
              <a:buFont typeface="Roboto Black"/>
              <a:buNone/>
              <a:defRPr sz="1200" b="0">
                <a:latin typeface="Roboto Black"/>
                <a:ea typeface="Roboto Black"/>
                <a:cs typeface="Roboto Black"/>
                <a:sym typeface="Roboto Black"/>
              </a:defRPr>
            </a:lvl6pPr>
            <a:lvl7pPr lvl="6" algn="r" rtl="0">
              <a:spcBef>
                <a:spcPts val="0"/>
              </a:spcBef>
              <a:spcAft>
                <a:spcPts val="0"/>
              </a:spcAft>
              <a:buSzPts val="1200"/>
              <a:buFont typeface="Roboto Black"/>
              <a:buNone/>
              <a:defRPr sz="1200" b="0">
                <a:latin typeface="Roboto Black"/>
                <a:ea typeface="Roboto Black"/>
                <a:cs typeface="Roboto Black"/>
                <a:sym typeface="Roboto Black"/>
              </a:defRPr>
            </a:lvl7pPr>
            <a:lvl8pPr lvl="7" algn="r" rtl="0">
              <a:spcBef>
                <a:spcPts val="0"/>
              </a:spcBef>
              <a:spcAft>
                <a:spcPts val="0"/>
              </a:spcAft>
              <a:buSzPts val="1200"/>
              <a:buFont typeface="Roboto Black"/>
              <a:buNone/>
              <a:defRPr sz="1200" b="0">
                <a:latin typeface="Roboto Black"/>
                <a:ea typeface="Roboto Black"/>
                <a:cs typeface="Roboto Black"/>
                <a:sym typeface="Roboto Black"/>
              </a:defRPr>
            </a:lvl8pPr>
            <a:lvl9pPr lvl="8" algn="r"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28" name="Google Shape;28;p3"/>
          <p:cNvSpPr txBox="1">
            <a:spLocks noGrp="1"/>
          </p:cNvSpPr>
          <p:nvPr>
            <p:ph type="ctrTitle" idx="19"/>
          </p:nvPr>
        </p:nvSpPr>
        <p:spPr>
          <a:xfrm>
            <a:off x="6424513" y="20507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Font typeface="Roboto Black"/>
              <a:buNone/>
              <a:defRPr sz="1200" b="0">
                <a:latin typeface="Roboto Black"/>
                <a:ea typeface="Roboto Black"/>
                <a:cs typeface="Roboto Black"/>
                <a:sym typeface="Roboto Black"/>
              </a:defRPr>
            </a:lvl1pPr>
            <a:lvl2pPr lvl="1" rtl="0">
              <a:spcBef>
                <a:spcPts val="0"/>
              </a:spcBef>
              <a:spcAft>
                <a:spcPts val="0"/>
              </a:spcAft>
              <a:buSzPts val="1200"/>
              <a:buFont typeface="Roboto Black"/>
              <a:buNone/>
              <a:defRPr sz="1200" b="0">
                <a:latin typeface="Roboto Black"/>
                <a:ea typeface="Roboto Black"/>
                <a:cs typeface="Roboto Black"/>
                <a:sym typeface="Roboto Black"/>
              </a:defRPr>
            </a:lvl2pPr>
            <a:lvl3pPr lvl="2" rtl="0">
              <a:spcBef>
                <a:spcPts val="0"/>
              </a:spcBef>
              <a:spcAft>
                <a:spcPts val="0"/>
              </a:spcAft>
              <a:buSzPts val="1200"/>
              <a:buFont typeface="Roboto Black"/>
              <a:buNone/>
              <a:defRPr sz="1200" b="0">
                <a:latin typeface="Roboto Black"/>
                <a:ea typeface="Roboto Black"/>
                <a:cs typeface="Roboto Black"/>
                <a:sym typeface="Roboto Black"/>
              </a:defRPr>
            </a:lvl3pPr>
            <a:lvl4pPr lvl="3" rtl="0">
              <a:spcBef>
                <a:spcPts val="0"/>
              </a:spcBef>
              <a:spcAft>
                <a:spcPts val="0"/>
              </a:spcAft>
              <a:buSzPts val="1200"/>
              <a:buFont typeface="Roboto Black"/>
              <a:buNone/>
              <a:defRPr sz="1200" b="0">
                <a:latin typeface="Roboto Black"/>
                <a:ea typeface="Roboto Black"/>
                <a:cs typeface="Roboto Black"/>
                <a:sym typeface="Roboto Black"/>
              </a:defRPr>
            </a:lvl4pPr>
            <a:lvl5pPr lvl="4" rtl="0">
              <a:spcBef>
                <a:spcPts val="0"/>
              </a:spcBef>
              <a:spcAft>
                <a:spcPts val="0"/>
              </a:spcAft>
              <a:buSzPts val="1200"/>
              <a:buFont typeface="Roboto Black"/>
              <a:buNone/>
              <a:defRPr sz="1200" b="0">
                <a:latin typeface="Roboto Black"/>
                <a:ea typeface="Roboto Black"/>
                <a:cs typeface="Roboto Black"/>
                <a:sym typeface="Roboto Black"/>
              </a:defRPr>
            </a:lvl5pPr>
            <a:lvl6pPr lvl="5" rtl="0">
              <a:spcBef>
                <a:spcPts val="0"/>
              </a:spcBef>
              <a:spcAft>
                <a:spcPts val="0"/>
              </a:spcAft>
              <a:buSzPts val="1200"/>
              <a:buFont typeface="Roboto Black"/>
              <a:buNone/>
              <a:defRPr sz="1200" b="0">
                <a:latin typeface="Roboto Black"/>
                <a:ea typeface="Roboto Black"/>
                <a:cs typeface="Roboto Black"/>
                <a:sym typeface="Roboto Black"/>
              </a:defRPr>
            </a:lvl6pPr>
            <a:lvl7pPr lvl="6" rtl="0">
              <a:spcBef>
                <a:spcPts val="0"/>
              </a:spcBef>
              <a:spcAft>
                <a:spcPts val="0"/>
              </a:spcAft>
              <a:buSzPts val="1200"/>
              <a:buFont typeface="Roboto Black"/>
              <a:buNone/>
              <a:defRPr sz="1200" b="0">
                <a:latin typeface="Roboto Black"/>
                <a:ea typeface="Roboto Black"/>
                <a:cs typeface="Roboto Black"/>
                <a:sym typeface="Roboto Black"/>
              </a:defRPr>
            </a:lvl7pPr>
            <a:lvl8pPr lvl="7" rtl="0">
              <a:spcBef>
                <a:spcPts val="0"/>
              </a:spcBef>
              <a:spcAft>
                <a:spcPts val="0"/>
              </a:spcAft>
              <a:buSzPts val="1200"/>
              <a:buFont typeface="Roboto Black"/>
              <a:buNone/>
              <a:defRPr sz="1200" b="0">
                <a:latin typeface="Roboto Black"/>
                <a:ea typeface="Roboto Black"/>
                <a:cs typeface="Roboto Black"/>
                <a:sym typeface="Roboto Black"/>
              </a:defRPr>
            </a:lvl8pPr>
            <a:lvl9pPr lvl="8"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29" name="Google Shape;29;p3"/>
          <p:cNvSpPr txBox="1">
            <a:spLocks noGrp="1"/>
          </p:cNvSpPr>
          <p:nvPr>
            <p:ph type="ctrTitle" idx="20"/>
          </p:nvPr>
        </p:nvSpPr>
        <p:spPr>
          <a:xfrm>
            <a:off x="6424513" y="29749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Font typeface="Roboto Black"/>
              <a:buNone/>
              <a:defRPr sz="1200" b="0">
                <a:latin typeface="Roboto Black"/>
                <a:ea typeface="Roboto Black"/>
                <a:cs typeface="Roboto Black"/>
                <a:sym typeface="Roboto Black"/>
              </a:defRPr>
            </a:lvl1pPr>
            <a:lvl2pPr lvl="1" rtl="0">
              <a:spcBef>
                <a:spcPts val="0"/>
              </a:spcBef>
              <a:spcAft>
                <a:spcPts val="0"/>
              </a:spcAft>
              <a:buSzPts val="1200"/>
              <a:buFont typeface="Roboto Black"/>
              <a:buNone/>
              <a:defRPr sz="1200" b="0">
                <a:latin typeface="Roboto Black"/>
                <a:ea typeface="Roboto Black"/>
                <a:cs typeface="Roboto Black"/>
                <a:sym typeface="Roboto Black"/>
              </a:defRPr>
            </a:lvl2pPr>
            <a:lvl3pPr lvl="2" rtl="0">
              <a:spcBef>
                <a:spcPts val="0"/>
              </a:spcBef>
              <a:spcAft>
                <a:spcPts val="0"/>
              </a:spcAft>
              <a:buSzPts val="1200"/>
              <a:buFont typeface="Roboto Black"/>
              <a:buNone/>
              <a:defRPr sz="1200" b="0">
                <a:latin typeface="Roboto Black"/>
                <a:ea typeface="Roboto Black"/>
                <a:cs typeface="Roboto Black"/>
                <a:sym typeface="Roboto Black"/>
              </a:defRPr>
            </a:lvl3pPr>
            <a:lvl4pPr lvl="3" rtl="0">
              <a:spcBef>
                <a:spcPts val="0"/>
              </a:spcBef>
              <a:spcAft>
                <a:spcPts val="0"/>
              </a:spcAft>
              <a:buSzPts val="1200"/>
              <a:buFont typeface="Roboto Black"/>
              <a:buNone/>
              <a:defRPr sz="1200" b="0">
                <a:latin typeface="Roboto Black"/>
                <a:ea typeface="Roboto Black"/>
                <a:cs typeface="Roboto Black"/>
                <a:sym typeface="Roboto Black"/>
              </a:defRPr>
            </a:lvl4pPr>
            <a:lvl5pPr lvl="4" rtl="0">
              <a:spcBef>
                <a:spcPts val="0"/>
              </a:spcBef>
              <a:spcAft>
                <a:spcPts val="0"/>
              </a:spcAft>
              <a:buSzPts val="1200"/>
              <a:buFont typeface="Roboto Black"/>
              <a:buNone/>
              <a:defRPr sz="1200" b="0">
                <a:latin typeface="Roboto Black"/>
                <a:ea typeface="Roboto Black"/>
                <a:cs typeface="Roboto Black"/>
                <a:sym typeface="Roboto Black"/>
              </a:defRPr>
            </a:lvl5pPr>
            <a:lvl6pPr lvl="5" rtl="0">
              <a:spcBef>
                <a:spcPts val="0"/>
              </a:spcBef>
              <a:spcAft>
                <a:spcPts val="0"/>
              </a:spcAft>
              <a:buSzPts val="1200"/>
              <a:buFont typeface="Roboto Black"/>
              <a:buNone/>
              <a:defRPr sz="1200" b="0">
                <a:latin typeface="Roboto Black"/>
                <a:ea typeface="Roboto Black"/>
                <a:cs typeface="Roboto Black"/>
                <a:sym typeface="Roboto Black"/>
              </a:defRPr>
            </a:lvl6pPr>
            <a:lvl7pPr lvl="6" rtl="0">
              <a:spcBef>
                <a:spcPts val="0"/>
              </a:spcBef>
              <a:spcAft>
                <a:spcPts val="0"/>
              </a:spcAft>
              <a:buSzPts val="1200"/>
              <a:buFont typeface="Roboto Black"/>
              <a:buNone/>
              <a:defRPr sz="1200" b="0">
                <a:latin typeface="Roboto Black"/>
                <a:ea typeface="Roboto Black"/>
                <a:cs typeface="Roboto Black"/>
                <a:sym typeface="Roboto Black"/>
              </a:defRPr>
            </a:lvl7pPr>
            <a:lvl8pPr lvl="7" rtl="0">
              <a:spcBef>
                <a:spcPts val="0"/>
              </a:spcBef>
              <a:spcAft>
                <a:spcPts val="0"/>
              </a:spcAft>
              <a:buSzPts val="1200"/>
              <a:buFont typeface="Roboto Black"/>
              <a:buNone/>
              <a:defRPr sz="1200" b="0">
                <a:latin typeface="Roboto Black"/>
                <a:ea typeface="Roboto Black"/>
                <a:cs typeface="Roboto Black"/>
                <a:sym typeface="Roboto Black"/>
              </a:defRPr>
            </a:lvl8pPr>
            <a:lvl9pPr lvl="8"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
        <p:nvSpPr>
          <p:cNvPr id="30" name="Google Shape;30;p3"/>
          <p:cNvSpPr txBox="1">
            <a:spLocks noGrp="1"/>
          </p:cNvSpPr>
          <p:nvPr>
            <p:ph type="ctrTitle" idx="21"/>
          </p:nvPr>
        </p:nvSpPr>
        <p:spPr>
          <a:xfrm>
            <a:off x="6424513" y="3863900"/>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Font typeface="Roboto Black"/>
              <a:buNone/>
              <a:defRPr sz="1200" b="0">
                <a:latin typeface="Roboto Black"/>
                <a:ea typeface="Roboto Black"/>
                <a:cs typeface="Roboto Black"/>
                <a:sym typeface="Roboto Black"/>
              </a:defRPr>
            </a:lvl1pPr>
            <a:lvl2pPr lvl="1" rtl="0">
              <a:spcBef>
                <a:spcPts val="0"/>
              </a:spcBef>
              <a:spcAft>
                <a:spcPts val="0"/>
              </a:spcAft>
              <a:buSzPts val="1200"/>
              <a:buFont typeface="Roboto Black"/>
              <a:buNone/>
              <a:defRPr sz="1200" b="0">
                <a:latin typeface="Roboto Black"/>
                <a:ea typeface="Roboto Black"/>
                <a:cs typeface="Roboto Black"/>
                <a:sym typeface="Roboto Black"/>
              </a:defRPr>
            </a:lvl2pPr>
            <a:lvl3pPr lvl="2" rtl="0">
              <a:spcBef>
                <a:spcPts val="0"/>
              </a:spcBef>
              <a:spcAft>
                <a:spcPts val="0"/>
              </a:spcAft>
              <a:buSzPts val="1200"/>
              <a:buFont typeface="Roboto Black"/>
              <a:buNone/>
              <a:defRPr sz="1200" b="0">
                <a:latin typeface="Roboto Black"/>
                <a:ea typeface="Roboto Black"/>
                <a:cs typeface="Roboto Black"/>
                <a:sym typeface="Roboto Black"/>
              </a:defRPr>
            </a:lvl3pPr>
            <a:lvl4pPr lvl="3" rtl="0">
              <a:spcBef>
                <a:spcPts val="0"/>
              </a:spcBef>
              <a:spcAft>
                <a:spcPts val="0"/>
              </a:spcAft>
              <a:buSzPts val="1200"/>
              <a:buFont typeface="Roboto Black"/>
              <a:buNone/>
              <a:defRPr sz="1200" b="0">
                <a:latin typeface="Roboto Black"/>
                <a:ea typeface="Roboto Black"/>
                <a:cs typeface="Roboto Black"/>
                <a:sym typeface="Roboto Black"/>
              </a:defRPr>
            </a:lvl4pPr>
            <a:lvl5pPr lvl="4" rtl="0">
              <a:spcBef>
                <a:spcPts val="0"/>
              </a:spcBef>
              <a:spcAft>
                <a:spcPts val="0"/>
              </a:spcAft>
              <a:buSzPts val="1200"/>
              <a:buFont typeface="Roboto Black"/>
              <a:buNone/>
              <a:defRPr sz="1200" b="0">
                <a:latin typeface="Roboto Black"/>
                <a:ea typeface="Roboto Black"/>
                <a:cs typeface="Roboto Black"/>
                <a:sym typeface="Roboto Black"/>
              </a:defRPr>
            </a:lvl5pPr>
            <a:lvl6pPr lvl="5" rtl="0">
              <a:spcBef>
                <a:spcPts val="0"/>
              </a:spcBef>
              <a:spcAft>
                <a:spcPts val="0"/>
              </a:spcAft>
              <a:buSzPts val="1200"/>
              <a:buFont typeface="Roboto Black"/>
              <a:buNone/>
              <a:defRPr sz="1200" b="0">
                <a:latin typeface="Roboto Black"/>
                <a:ea typeface="Roboto Black"/>
                <a:cs typeface="Roboto Black"/>
                <a:sym typeface="Roboto Black"/>
              </a:defRPr>
            </a:lvl6pPr>
            <a:lvl7pPr lvl="6" rtl="0">
              <a:spcBef>
                <a:spcPts val="0"/>
              </a:spcBef>
              <a:spcAft>
                <a:spcPts val="0"/>
              </a:spcAft>
              <a:buSzPts val="1200"/>
              <a:buFont typeface="Roboto Black"/>
              <a:buNone/>
              <a:defRPr sz="1200" b="0">
                <a:latin typeface="Roboto Black"/>
                <a:ea typeface="Roboto Black"/>
                <a:cs typeface="Roboto Black"/>
                <a:sym typeface="Roboto Black"/>
              </a:defRPr>
            </a:lvl7pPr>
            <a:lvl8pPr lvl="7" rtl="0">
              <a:spcBef>
                <a:spcPts val="0"/>
              </a:spcBef>
              <a:spcAft>
                <a:spcPts val="0"/>
              </a:spcAft>
              <a:buSzPts val="1200"/>
              <a:buFont typeface="Roboto Black"/>
              <a:buNone/>
              <a:defRPr sz="1200" b="0">
                <a:latin typeface="Roboto Black"/>
                <a:ea typeface="Roboto Black"/>
                <a:cs typeface="Roboto Black"/>
                <a:sym typeface="Roboto Black"/>
              </a:defRPr>
            </a:lvl8pPr>
            <a:lvl9pPr lvl="8" rtl="0">
              <a:spcBef>
                <a:spcPts val="0"/>
              </a:spcBef>
              <a:spcAft>
                <a:spcPts val="0"/>
              </a:spcAft>
              <a:buSzPts val="1200"/>
              <a:buFont typeface="Roboto Black"/>
              <a:buNone/>
              <a:defRPr sz="1200" b="0">
                <a:latin typeface="Roboto Black"/>
                <a:ea typeface="Roboto Black"/>
                <a:cs typeface="Roboto Black"/>
                <a:sym typeface="Roboto Black"/>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4"/>
        <p:cNvGrpSpPr/>
        <p:nvPr/>
      </p:nvGrpSpPr>
      <p:grpSpPr>
        <a:xfrm>
          <a:off x="0" y="0"/>
          <a:ext cx="0" cy="0"/>
          <a:chOff x="0" y="0"/>
          <a:chExt cx="0" cy="0"/>
        </a:xfrm>
      </p:grpSpPr>
      <p:sp>
        <p:nvSpPr>
          <p:cNvPr id="86" name="Google Shape;86;p14"/>
          <p:cNvSpPr txBox="1">
            <a:spLocks noGrp="1"/>
          </p:cNvSpPr>
          <p:nvPr>
            <p:ph type="ctrTitle"/>
          </p:nvPr>
        </p:nvSpPr>
        <p:spPr>
          <a:xfrm>
            <a:off x="3986575" y="1429225"/>
            <a:ext cx="3578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E2A47"/>
              </a:buClr>
              <a:buSzPts val="3000"/>
              <a:buFont typeface="Roboto Black"/>
              <a:buNone/>
              <a:defRPr sz="3000" b="0">
                <a:solidFill>
                  <a:srgbClr val="0E2A47"/>
                </a:solidFill>
                <a:latin typeface="Roboto Black"/>
                <a:ea typeface="Roboto Black"/>
                <a:cs typeface="Roboto Black"/>
                <a:sym typeface="Roboto Black"/>
              </a:defRPr>
            </a:lvl1pPr>
            <a:lvl2pPr lvl="1" algn="ctr" rtl="0">
              <a:spcBef>
                <a:spcPts val="0"/>
              </a:spcBef>
              <a:spcAft>
                <a:spcPts val="0"/>
              </a:spcAft>
              <a:buClr>
                <a:srgbClr val="0E2A47"/>
              </a:buClr>
              <a:buSzPts val="5200"/>
              <a:buNone/>
              <a:defRPr sz="5200">
                <a:solidFill>
                  <a:srgbClr val="0E2A47"/>
                </a:solidFill>
              </a:defRPr>
            </a:lvl2pPr>
            <a:lvl3pPr lvl="2" algn="ctr" rtl="0">
              <a:spcBef>
                <a:spcPts val="0"/>
              </a:spcBef>
              <a:spcAft>
                <a:spcPts val="0"/>
              </a:spcAft>
              <a:buClr>
                <a:srgbClr val="0E2A47"/>
              </a:buClr>
              <a:buSzPts val="5200"/>
              <a:buNone/>
              <a:defRPr sz="5200">
                <a:solidFill>
                  <a:srgbClr val="0E2A47"/>
                </a:solidFill>
              </a:defRPr>
            </a:lvl3pPr>
            <a:lvl4pPr lvl="3" algn="ctr" rtl="0">
              <a:spcBef>
                <a:spcPts val="0"/>
              </a:spcBef>
              <a:spcAft>
                <a:spcPts val="0"/>
              </a:spcAft>
              <a:buClr>
                <a:srgbClr val="0E2A47"/>
              </a:buClr>
              <a:buSzPts val="5200"/>
              <a:buNone/>
              <a:defRPr sz="5200">
                <a:solidFill>
                  <a:srgbClr val="0E2A47"/>
                </a:solidFill>
              </a:defRPr>
            </a:lvl4pPr>
            <a:lvl5pPr lvl="4" algn="ctr" rtl="0">
              <a:spcBef>
                <a:spcPts val="0"/>
              </a:spcBef>
              <a:spcAft>
                <a:spcPts val="0"/>
              </a:spcAft>
              <a:buClr>
                <a:srgbClr val="0E2A47"/>
              </a:buClr>
              <a:buSzPts val="5200"/>
              <a:buNone/>
              <a:defRPr sz="5200">
                <a:solidFill>
                  <a:srgbClr val="0E2A47"/>
                </a:solidFill>
              </a:defRPr>
            </a:lvl5pPr>
            <a:lvl6pPr lvl="5" algn="ctr" rtl="0">
              <a:spcBef>
                <a:spcPts val="0"/>
              </a:spcBef>
              <a:spcAft>
                <a:spcPts val="0"/>
              </a:spcAft>
              <a:buClr>
                <a:srgbClr val="0E2A47"/>
              </a:buClr>
              <a:buSzPts val="5200"/>
              <a:buNone/>
              <a:defRPr sz="5200">
                <a:solidFill>
                  <a:srgbClr val="0E2A47"/>
                </a:solidFill>
              </a:defRPr>
            </a:lvl6pPr>
            <a:lvl7pPr lvl="6" algn="ctr" rtl="0">
              <a:spcBef>
                <a:spcPts val="0"/>
              </a:spcBef>
              <a:spcAft>
                <a:spcPts val="0"/>
              </a:spcAft>
              <a:buClr>
                <a:srgbClr val="0E2A47"/>
              </a:buClr>
              <a:buSzPts val="5200"/>
              <a:buNone/>
              <a:defRPr sz="5200">
                <a:solidFill>
                  <a:srgbClr val="0E2A47"/>
                </a:solidFill>
              </a:defRPr>
            </a:lvl7pPr>
            <a:lvl8pPr lvl="7" algn="ctr" rtl="0">
              <a:spcBef>
                <a:spcPts val="0"/>
              </a:spcBef>
              <a:spcAft>
                <a:spcPts val="0"/>
              </a:spcAft>
              <a:buClr>
                <a:srgbClr val="0E2A47"/>
              </a:buClr>
              <a:buSzPts val="5200"/>
              <a:buNone/>
              <a:defRPr sz="5200">
                <a:solidFill>
                  <a:srgbClr val="0E2A47"/>
                </a:solidFill>
              </a:defRPr>
            </a:lvl8pPr>
            <a:lvl9pPr lvl="8" algn="ctr" rtl="0">
              <a:spcBef>
                <a:spcPts val="0"/>
              </a:spcBef>
              <a:spcAft>
                <a:spcPts val="0"/>
              </a:spcAft>
              <a:buClr>
                <a:srgbClr val="0E2A47"/>
              </a:buClr>
              <a:buSzPts val="5200"/>
              <a:buNone/>
              <a:defRPr sz="5200">
                <a:solidFill>
                  <a:srgbClr val="0E2A47"/>
                </a:solidFill>
              </a:defRPr>
            </a:lvl9pPr>
          </a:lstStyle>
          <a:p>
            <a:endParaRPr/>
          </a:p>
        </p:txBody>
      </p:sp>
      <p:sp>
        <p:nvSpPr>
          <p:cNvPr id="87" name="Google Shape;87;p14"/>
          <p:cNvSpPr txBox="1">
            <a:spLocks noGrp="1"/>
          </p:cNvSpPr>
          <p:nvPr>
            <p:ph type="subTitle" idx="1"/>
          </p:nvPr>
        </p:nvSpPr>
        <p:spPr>
          <a:xfrm>
            <a:off x="3986575" y="2421700"/>
            <a:ext cx="4470900" cy="187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E2A47"/>
              </a:buClr>
              <a:buSzPts val="1000"/>
              <a:buNone/>
              <a:defRPr sz="1000">
                <a:solidFill>
                  <a:srgbClr val="0E2A47"/>
                </a:solidFill>
              </a:defRPr>
            </a:lvl1pPr>
            <a:lvl2pPr lvl="1"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2pPr>
            <a:lvl3pPr lvl="2"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3pPr>
            <a:lvl4pPr lvl="3"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4pPr>
            <a:lvl5pPr lvl="4"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5pPr>
            <a:lvl6pPr lvl="5"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6pPr>
            <a:lvl7pPr lvl="6"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7pPr>
            <a:lvl8pPr lvl="7"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8pPr>
            <a:lvl9pPr lvl="8"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8395169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300676036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F435776-E51C-4564-B3C4-D2C6CC3111F6}" type="datetimeFigureOut">
              <a:rPr lang="pt-BR" smtClean="0"/>
              <a:t>07/07/2023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377800548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F435776-E51C-4564-B3C4-D2C6CC3111F6}" type="datetimeFigureOut">
              <a:rPr lang="pt-BR" smtClean="0"/>
              <a:t>07/07/2023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7557064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F435776-E51C-4564-B3C4-D2C6CC3111F6}" type="datetimeFigureOut">
              <a:rPr lang="pt-BR" smtClean="0"/>
              <a:t>07/07/2023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397407355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F435776-E51C-4564-B3C4-D2C6CC3111F6}" type="datetimeFigureOut">
              <a:rPr lang="pt-BR" smtClean="0"/>
              <a:t>07/07/2023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28720880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11" y="204787"/>
            <a:ext cx="3008313" cy="871538"/>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F435776-E51C-4564-B3C4-D2C6CC3111F6}" type="datetimeFigureOut">
              <a:rPr lang="pt-BR" smtClean="0"/>
              <a:t>07/07/2023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278481118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1"/>
            <a:ext cx="5486400" cy="425054"/>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F435776-E51C-4564-B3C4-D2C6CC3111F6}" type="datetimeFigureOut">
              <a:rPr lang="pt-BR" smtClean="0"/>
              <a:t>07/07/2023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7E3BC37-45B7-4C92-92EB-D75F19F63803}" type="slidenum">
              <a:rPr lang="pt-BR" smtClean="0"/>
              <a:t>‹nº›</a:t>
            </a:fld>
            <a:endParaRPr lang="pt-BR"/>
          </a:p>
        </p:txBody>
      </p:sp>
    </p:spTree>
    <p:extLst>
      <p:ext uri="{BB962C8B-B14F-4D97-AF65-F5344CB8AC3E}">
        <p14:creationId xmlns:p14="http://schemas.microsoft.com/office/powerpoint/2010/main" val="14927450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F435776-E51C-4564-B3C4-D2C6CC3111F6}" type="datetimeFigureOut">
              <a:rPr lang="pt-BR" smtClean="0"/>
              <a:t>07/07/2023</a:t>
            </a:fld>
            <a:endParaRPr lang="pt-BR"/>
          </a:p>
        </p:txBody>
      </p:sp>
      <p:sp>
        <p:nvSpPr>
          <p:cNvPr id="5" name="Espaço Reservado para Rodapé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E3BC37-45B7-4C92-92EB-D75F19F63803}" type="slidenum">
              <a:rPr lang="pt-BR" smtClean="0"/>
              <a:t>‹nº›</a:t>
            </a:fld>
            <a:endParaRPr lang="pt-BR"/>
          </a:p>
        </p:txBody>
      </p:sp>
    </p:spTree>
    <p:extLst>
      <p:ext uri="{BB962C8B-B14F-4D97-AF65-F5344CB8AC3E}">
        <p14:creationId xmlns:p14="http://schemas.microsoft.com/office/powerpoint/2010/main" val="36159796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2" r:id="rId12"/>
    <p:sldLayoutId id="2147483683" r:id="rId13"/>
    <p:sldLayoutId id="2147483684" r:id="rId14"/>
    <p:sldLayoutId id="2147483685" r:id="rId15"/>
    <p:sldLayoutId id="2147483688"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19" name="Imagem 218"/>
          <p:cNvPicPr>
            <a:picLocks noChangeAspect="1"/>
          </p:cNvPicPr>
          <p:nvPr/>
        </p:nvPicPr>
        <p:blipFill rotWithShape="1">
          <a:blip r:embed="rId3">
            <a:extLst>
              <a:ext uri="{28A0092B-C50C-407E-A947-70E740481C1C}">
                <a14:useLocalDpi xmlns:a14="http://schemas.microsoft.com/office/drawing/2010/main" val="0"/>
              </a:ext>
            </a:extLst>
          </a:blip>
          <a:srcRect t="20973" r="1400" b="9408"/>
          <a:stretch/>
        </p:blipFill>
        <p:spPr>
          <a:xfrm flipH="1">
            <a:off x="-287802" y="0"/>
            <a:ext cx="9431801" cy="5140914"/>
          </a:xfrm>
          <a:prstGeom prst="rect">
            <a:avLst/>
          </a:prstGeom>
        </p:spPr>
        <p:style>
          <a:lnRef idx="2">
            <a:schemeClr val="dk1"/>
          </a:lnRef>
          <a:fillRef idx="1">
            <a:schemeClr val="lt1"/>
          </a:fillRef>
          <a:effectRef idx="0">
            <a:schemeClr val="dk1"/>
          </a:effectRef>
          <a:fontRef idx="minor">
            <a:schemeClr val="dk1"/>
          </a:fontRef>
        </p:style>
      </p:pic>
      <p:sp>
        <p:nvSpPr>
          <p:cNvPr id="7" name="Retângulo de cantos arredondados 6"/>
          <p:cNvSpPr/>
          <p:nvPr/>
        </p:nvSpPr>
        <p:spPr>
          <a:xfrm>
            <a:off x="2903220" y="1028876"/>
            <a:ext cx="4536426" cy="361930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9" name="Google Shape;109;p22"/>
          <p:cNvSpPr txBox="1">
            <a:spLocks noGrp="1"/>
          </p:cNvSpPr>
          <p:nvPr>
            <p:ph type="ctrTitle"/>
          </p:nvPr>
        </p:nvSpPr>
        <p:spPr>
          <a:xfrm>
            <a:off x="2355657" y="3333847"/>
            <a:ext cx="6414622" cy="1809653"/>
          </a:xfrm>
          <a:prstGeom prst="rect">
            <a:avLst/>
          </a:prstGeom>
        </p:spPr>
        <p:txBody>
          <a:bodyPr spcFirstLastPara="1" wrap="square" lIns="91425" tIns="91425" rIns="91425" bIns="91425" anchor="b" anchorCtr="0">
            <a:noAutofit/>
          </a:bodyPr>
          <a:lstStyle/>
          <a:p>
            <a:pPr algn="r">
              <a:spcBef>
                <a:spcPts val="0"/>
              </a:spcBef>
            </a:pPr>
            <a: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Karla Katia </a:t>
            </a:r>
            <a:r>
              <a:rPr lang="pt-BR" sz="2000" b="1" dirty="0" err="1"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Mouzinho</a:t>
            </a:r>
            <a: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 Gualberto</a:t>
            </a:r>
            <a:b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br>
            <a:r>
              <a:rPr lang="pt-BR" sz="2000" b="1" dirty="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Alessandra Gomes </a:t>
            </a:r>
            <a: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Brandão</a:t>
            </a:r>
            <a:b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br>
            <a:r>
              <a:rPr lang="pt-BR" sz="2000" b="1" dirty="0" smtClean="0">
                <a:ln w="1905"/>
                <a:solidFill>
                  <a:schemeClr val="accent1">
                    <a:lumMod val="75000"/>
                  </a:schemeClr>
                </a:solidFill>
                <a:effectLst>
                  <a:innerShdw blurRad="69850" dist="43180" dir="5400000">
                    <a:srgbClr val="000000">
                      <a:alpha val="65000"/>
                    </a:srgbClr>
                  </a:innerShdw>
                </a:effectLst>
                <a:latin typeface="Arial" pitchFamily="34" charset="0"/>
                <a:cs typeface="Arial" pitchFamily="34" charset="0"/>
              </a:rPr>
              <a:t>Jairo José da Silva Gualberto </a:t>
            </a:r>
            <a:r>
              <a:rPr lang="pt-BR" sz="3600" b="1" dirty="0">
                <a:ln w="1905"/>
                <a:solidFill>
                  <a:schemeClr val="accent5">
                    <a:lumMod val="50000"/>
                  </a:schemeClr>
                </a:solidFill>
                <a:effectLst>
                  <a:innerShdw blurRad="69850" dist="43180" dir="5400000">
                    <a:srgbClr val="000000">
                      <a:alpha val="65000"/>
                    </a:srgbClr>
                  </a:innerShdw>
                </a:effectLst>
                <a:latin typeface="Arial" pitchFamily="34" charset="0"/>
                <a:cs typeface="Arial" pitchFamily="34" charset="0"/>
              </a:rPr>
              <a:t/>
            </a:r>
            <a:br>
              <a:rPr lang="pt-BR" sz="3600" b="1" dirty="0">
                <a:ln w="1905"/>
                <a:solidFill>
                  <a:schemeClr val="accent5">
                    <a:lumMod val="50000"/>
                  </a:schemeClr>
                </a:solidFill>
                <a:effectLst>
                  <a:innerShdw blurRad="69850" dist="43180" dir="5400000">
                    <a:srgbClr val="000000">
                      <a:alpha val="65000"/>
                    </a:srgbClr>
                  </a:innerShdw>
                </a:effectLst>
                <a:latin typeface="Arial" pitchFamily="34" charset="0"/>
                <a:cs typeface="Arial" pitchFamily="34" charset="0"/>
              </a:rPr>
            </a:br>
            <a:r>
              <a:rPr lang="e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tângulo 2"/>
          <p:cNvSpPr/>
          <p:nvPr/>
        </p:nvSpPr>
        <p:spPr>
          <a:xfrm>
            <a:off x="2674621" y="1423705"/>
            <a:ext cx="6095658" cy="1569660"/>
          </a:xfrm>
          <a:prstGeom prst="rect">
            <a:avLst/>
          </a:prstGeom>
        </p:spPr>
        <p:txBody>
          <a:bodyPr wrap="square">
            <a:spAutoFit/>
          </a:bodyPr>
          <a:lstStyle/>
          <a:p>
            <a:pPr algn="ctr"/>
            <a:r>
              <a:rPr lang="pt-BR" sz="2400" b="1" dirty="0"/>
              <a:t>UM ESTUDO SOBRE  A COMUNICAÇÃO REALIZADA EM SÍTIOS DO PROGRAMA PELD.</a:t>
            </a:r>
            <a:endParaRPr lang="pt-BR" sz="2400" dirty="0"/>
          </a:p>
          <a:p>
            <a:pPr algn="ctr"/>
            <a:endParaRPr lang="pt-BR" sz="2400" b="1" dirty="0">
              <a:solidFill>
                <a:schemeClr val="tx1"/>
              </a:solidFill>
              <a:latin typeface="+mj-lt"/>
            </a:endParaRPr>
          </a:p>
        </p:txBody>
      </p:sp>
      <p:pic>
        <p:nvPicPr>
          <p:cNvPr id="216" name="Imagem 215" descr="II Encontro Internacional de Ecologia e Conservção">
            <a:extLst>
              <a:ext uri="{FF2B5EF4-FFF2-40B4-BE49-F238E27FC236}">
                <a16:creationId xmlns="" xmlns:a16="http://schemas.microsoft.com/office/drawing/2014/main" id="{4E2C3080-8ABA-46D1-99D7-5293941F225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8638" y="158215"/>
            <a:ext cx="1213752" cy="704345"/>
          </a:xfrm>
          <a:prstGeom prst="rect">
            <a:avLst/>
          </a:prstGeom>
          <a:noFill/>
          <a:ln>
            <a:noFill/>
          </a:ln>
        </p:spPr>
      </p:pic>
      <p:pic>
        <p:nvPicPr>
          <p:cNvPr id="217" name="Picture 4" descr="UEPB">
            <a:extLst>
              <a:ext uri="{FF2B5EF4-FFF2-40B4-BE49-F238E27FC236}">
                <a16:creationId xmlns="" xmlns:a16="http://schemas.microsoft.com/office/drawing/2014/main" id="{CCEEA9B6-F78C-4521-AF9D-262A9B29F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899" y="240813"/>
            <a:ext cx="1330633" cy="58145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5656876" y="3724851"/>
            <a:ext cx="377026" cy="923330"/>
          </a:xfrm>
          <a:prstGeom prst="rect">
            <a:avLst/>
          </a:prstGeom>
          <a:noFill/>
        </p:spPr>
        <p:txBody>
          <a:bodyPr wrap="none" lIns="91440" tIns="45720" rIns="91440" bIns="45720">
            <a:spAutoFit/>
          </a:bodyPr>
          <a:lstStyle/>
          <a:p>
            <a:pPr algn="ctr"/>
            <a:r>
              <a:rPr lang="pt-BR"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t-BR"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266" name="Picture 2" descr="Nova senha | I Ciclo de Oficinas em Divulgação Científica - Rede Peld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2039" y="-66201"/>
            <a:ext cx="1768918" cy="99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620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1700" y="254587"/>
            <a:ext cx="8520600" cy="606600"/>
          </a:xfrm>
        </p:spPr>
        <p:style>
          <a:lnRef idx="2">
            <a:schemeClr val="dk1">
              <a:shade val="50000"/>
            </a:schemeClr>
          </a:lnRef>
          <a:fillRef idx="1">
            <a:schemeClr val="dk1"/>
          </a:fillRef>
          <a:effectRef idx="0">
            <a:schemeClr val="dk1"/>
          </a:effectRef>
          <a:fontRef idx="minor">
            <a:schemeClr val="lt1"/>
          </a:fontRef>
        </p:style>
        <p:txBody>
          <a:bodyPr/>
          <a:lstStyle/>
          <a:p>
            <a:r>
              <a:rPr lang="pt-BR" dirty="0" smtClean="0"/>
              <a:t>EXPERTISE LEIGA  </a:t>
            </a:r>
            <a:endParaRPr lang="pt-BR" dirty="0"/>
          </a:p>
        </p:txBody>
      </p:sp>
      <p:pic>
        <p:nvPicPr>
          <p:cNvPr id="16388" name="Picture 4" descr="Brasil está entre os 5 maiores exportadores de 30 produtos agrícolas | Web  Stories CNN Brasi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22457" y="1126849"/>
            <a:ext cx="4572000" cy="3244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tângulo 3"/>
          <p:cNvSpPr/>
          <p:nvPr/>
        </p:nvSpPr>
        <p:spPr>
          <a:xfrm>
            <a:off x="592356" y="1201678"/>
            <a:ext cx="3254188" cy="317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pt-BR" sz="2000" dirty="0"/>
              <a:t>E</a:t>
            </a:r>
            <a:r>
              <a:rPr lang="pt-BR" sz="2000" dirty="0" smtClean="0"/>
              <a:t>sse </a:t>
            </a:r>
            <a:r>
              <a:rPr lang="pt-BR" sz="2000" dirty="0"/>
              <a:t>modelo </a:t>
            </a:r>
            <a:r>
              <a:rPr lang="pt-BR" sz="2000" dirty="0" smtClean="0"/>
              <a:t>aproxima ciência e conhecimento leigo nele é </a:t>
            </a:r>
            <a:r>
              <a:rPr lang="pt-BR" sz="2000" dirty="0"/>
              <a:t>menos importante fornecer informações </a:t>
            </a:r>
            <a:r>
              <a:rPr lang="pt-BR" sz="2000" dirty="0" smtClean="0"/>
              <a:t> técnicas. Os </a:t>
            </a:r>
            <a:r>
              <a:rPr lang="pt-BR" sz="2000" dirty="0"/>
              <a:t>conhecimentos produzidos </a:t>
            </a:r>
            <a:r>
              <a:rPr lang="pt-BR" sz="2000" dirty="0" smtClean="0"/>
              <a:t>também se baseia </a:t>
            </a:r>
            <a:r>
              <a:rPr lang="pt-BR" sz="2000" dirty="0"/>
              <a:t>nas histórias repassadas pelos antepassados e nas vidas das </a:t>
            </a:r>
            <a:r>
              <a:rPr lang="pt-BR" sz="2000" dirty="0" smtClean="0"/>
              <a:t>comunidades.</a:t>
            </a:r>
            <a:endParaRPr lang="pt-BR" sz="2000" dirty="0"/>
          </a:p>
        </p:txBody>
      </p:sp>
    </p:spTree>
    <p:extLst>
      <p:ext uri="{BB962C8B-B14F-4D97-AF65-F5344CB8AC3E}">
        <p14:creationId xmlns:p14="http://schemas.microsoft.com/office/powerpoint/2010/main" val="951996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Espaço Reservado para Conteúdo 4"/>
          <p:cNvSpPr>
            <a:spLocks noGrp="1"/>
          </p:cNvSpPr>
          <p:nvPr>
            <p:ph idx="1"/>
          </p:nvPr>
        </p:nvSpPr>
        <p:spPr/>
        <p:txBody>
          <a:bodyPr/>
          <a:lstStyle/>
          <a:p>
            <a:endParaRPr lang="pt-BR"/>
          </a:p>
        </p:txBody>
      </p:sp>
      <p:pic>
        <p:nvPicPr>
          <p:cNvPr id="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p:nvPr/>
        </p:nvPicPr>
        <p:blipFill rotWithShape="1">
          <a:blip r:embed="rId3">
            <a:extLst>
              <a:ext uri="{28A0092B-C50C-407E-A947-70E740481C1C}">
                <a14:useLocalDpi xmlns:a14="http://schemas.microsoft.com/office/drawing/2010/main" val="0"/>
              </a:ext>
            </a:extLst>
          </a:blip>
          <a:srcRect t="8219" b="15068"/>
          <a:stretch/>
        </p:blipFill>
        <p:spPr bwMode="auto">
          <a:xfrm>
            <a:off x="93589" y="172335"/>
            <a:ext cx="8975983" cy="51333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158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1700" y="254587"/>
            <a:ext cx="8520600" cy="606600"/>
          </a:xfrm>
        </p:spPr>
        <p:style>
          <a:lnRef idx="2">
            <a:schemeClr val="dk1">
              <a:shade val="50000"/>
            </a:schemeClr>
          </a:lnRef>
          <a:fillRef idx="1">
            <a:schemeClr val="dk1"/>
          </a:fillRef>
          <a:effectRef idx="0">
            <a:schemeClr val="dk1"/>
          </a:effectRef>
          <a:fontRef idx="minor">
            <a:schemeClr val="lt1"/>
          </a:fontRef>
        </p:style>
        <p:txBody>
          <a:bodyPr/>
          <a:lstStyle/>
          <a:p>
            <a:r>
              <a:rPr lang="pt-BR" sz="2000" dirty="0" smtClean="0">
                <a:latin typeface="Arial Black" pitchFamily="34" charset="0"/>
              </a:rPr>
              <a:t>PARTICIPAÇÃO PÚBLICA OU ENGAJAMENTO PÚBLICO</a:t>
            </a:r>
            <a:r>
              <a:rPr lang="pt-BR" sz="2800" dirty="0" smtClean="0">
                <a:latin typeface="Arial Black" pitchFamily="34" charset="0"/>
              </a:rPr>
              <a:t> </a:t>
            </a:r>
            <a:endParaRPr lang="pt-BR" sz="2800" dirty="0">
              <a:latin typeface="Arial Black" pitchFamily="34" charset="0"/>
            </a:endParaRPr>
          </a:p>
        </p:txBody>
      </p:sp>
      <p:sp>
        <p:nvSpPr>
          <p:cNvPr id="4" name="Retângulo 3"/>
          <p:cNvSpPr/>
          <p:nvPr/>
        </p:nvSpPr>
        <p:spPr>
          <a:xfrm>
            <a:off x="342192" y="1220285"/>
            <a:ext cx="3374526"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pt-BR" sz="2000" dirty="0" smtClean="0"/>
              <a:t>Cientistas buscam </a:t>
            </a:r>
            <a:r>
              <a:rPr lang="pt-BR" sz="2000" dirty="0"/>
              <a:t>as formas e estratégias de dialogar com as comunidades de forma que contemplem o empoderamento e apropriação dos conhecimentos produzidos </a:t>
            </a:r>
            <a:r>
              <a:rPr lang="pt-BR" sz="2000" dirty="0" smtClean="0"/>
              <a:t>para tomadas </a:t>
            </a:r>
            <a:r>
              <a:rPr lang="pt-BR" sz="2000" dirty="0"/>
              <a:t>de </a:t>
            </a:r>
            <a:r>
              <a:rPr lang="pt-BR" sz="2000" dirty="0" smtClean="0"/>
              <a:t>decisão.</a:t>
            </a:r>
            <a:endParaRPr lang="pt-BR" sz="2000" dirty="0"/>
          </a:p>
        </p:txBody>
      </p:sp>
      <p:pic>
        <p:nvPicPr>
          <p:cNvPr id="18434" name="Picture 2" descr="GIFs de aperto de mão - 60 imagens animada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47565" y="1180688"/>
            <a:ext cx="4859244" cy="2895601"/>
          </a:xfrm>
          <a:prstGeom prst="roundRect">
            <a:avLst>
              <a:gd name="adj" fmla="val 9058"/>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88742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Espaço Reservado para Conteúdo 4"/>
          <p:cNvSpPr>
            <a:spLocks noGrp="1"/>
          </p:cNvSpPr>
          <p:nvPr>
            <p:ph idx="1"/>
          </p:nvPr>
        </p:nvSpPr>
        <p:spPr/>
        <p:txBody>
          <a:bodyPr/>
          <a:lstStyle/>
          <a:p>
            <a:endParaRPr lang="pt-BR"/>
          </a:p>
        </p:txBody>
      </p:sp>
      <p:pic>
        <p:nvPicPr>
          <p:cNvPr id="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569" t="4794" r="8562" b="10960"/>
          <a:stretch/>
        </p:blipFill>
        <p:spPr bwMode="auto">
          <a:xfrm>
            <a:off x="0" y="346333"/>
            <a:ext cx="8240233" cy="47971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5317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9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descr="C:\Users\HP\Downloads\20230317_093642_0000.png"/>
          <p:cNvPicPr/>
          <p:nvPr/>
        </p:nvPicPr>
        <p:blipFill rotWithShape="1">
          <a:blip r:embed="rId4">
            <a:extLst>
              <a:ext uri="{28A0092B-C50C-407E-A947-70E740481C1C}">
                <a14:useLocalDpi xmlns:a14="http://schemas.microsoft.com/office/drawing/2010/main" val="0"/>
              </a:ext>
            </a:extLst>
          </a:blip>
          <a:srcRect l="8459" r="8357"/>
          <a:stretch/>
        </p:blipFill>
        <p:spPr bwMode="auto">
          <a:xfrm>
            <a:off x="808075" y="331603"/>
            <a:ext cx="7187610" cy="48118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06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39"/>
          <p:cNvSpPr txBox="1">
            <a:spLocks noGrp="1"/>
          </p:cNvSpPr>
          <p:nvPr>
            <p:ph type="ctrTitle"/>
          </p:nvPr>
        </p:nvSpPr>
        <p:spPr>
          <a:xfrm>
            <a:off x="311700" y="512346"/>
            <a:ext cx="8520600" cy="606600"/>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b" anchorCtr="0">
            <a:noAutofit/>
          </a:bodyPr>
          <a:lstStyle/>
          <a:p>
            <a:pPr lvl="0"/>
            <a:r>
              <a:rPr lang="pt-BR" dirty="0" smtClean="0">
                <a:solidFill>
                  <a:schemeClr val="bg1"/>
                </a:solidFill>
              </a:rPr>
              <a:t>Análise </a:t>
            </a:r>
            <a:r>
              <a:rPr lang="pt-BR" dirty="0" smtClean="0"/>
              <a:t> </a:t>
            </a:r>
            <a:endParaRPr dirty="0"/>
          </a:p>
        </p:txBody>
      </p:sp>
      <p:sp>
        <p:nvSpPr>
          <p:cNvPr id="1118" name="Google Shape;1118;p39"/>
          <p:cNvSpPr txBox="1">
            <a:spLocks noGrp="1"/>
          </p:cNvSpPr>
          <p:nvPr>
            <p:ph type="ctrTitle" idx="4294967295"/>
          </p:nvPr>
        </p:nvSpPr>
        <p:spPr>
          <a:xfrm>
            <a:off x="4396926" y="2649570"/>
            <a:ext cx="4747074" cy="646519"/>
          </a:xfrm>
          <a:prstGeom prst="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noAutofit/>
          </a:bodyPr>
          <a:lstStyle/>
          <a:p>
            <a:pPr lvl="0"/>
            <a:r>
              <a:rPr lang="pt-BR" sz="1200" dirty="0" smtClean="0"/>
              <a:t> </a:t>
            </a:r>
            <a:r>
              <a:rPr lang="pt-BR" sz="2400" dirty="0" smtClean="0">
                <a:solidFill>
                  <a:schemeClr val="bg1"/>
                </a:solidFill>
              </a:rPr>
              <a:t>RELATÓRIO </a:t>
            </a:r>
            <a:r>
              <a:rPr lang="pt-BR" sz="2400" dirty="0" smtClean="0">
                <a:solidFill>
                  <a:schemeClr val="bg1"/>
                </a:solidFill>
              </a:rPr>
              <a:t>– In</a:t>
            </a:r>
            <a:r>
              <a:rPr lang="es" sz="2400" dirty="0" smtClean="0">
                <a:solidFill>
                  <a:schemeClr val="bg1"/>
                </a:solidFill>
              </a:rPr>
              <a:t>formam ao CNPq</a:t>
            </a:r>
            <a:endParaRPr sz="1200" dirty="0">
              <a:solidFill>
                <a:schemeClr val="bg1"/>
              </a:solidFill>
            </a:endParaRPr>
          </a:p>
        </p:txBody>
      </p:sp>
      <p:sp>
        <p:nvSpPr>
          <p:cNvPr id="1119" name="Google Shape;1119;p39"/>
          <p:cNvSpPr txBox="1">
            <a:spLocks noGrp="1"/>
          </p:cNvSpPr>
          <p:nvPr>
            <p:ph type="ctrTitle" idx="4294967295"/>
          </p:nvPr>
        </p:nvSpPr>
        <p:spPr>
          <a:xfrm>
            <a:off x="4396927" y="1599871"/>
            <a:ext cx="4747074" cy="622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t" anchorCtr="0">
            <a:noAutofit/>
          </a:bodyPr>
          <a:lstStyle/>
          <a:p>
            <a:pPr lvl="0"/>
            <a:r>
              <a:rPr lang="pt-BR" sz="1800" dirty="0" smtClean="0">
                <a:solidFill>
                  <a:schemeClr val="accent1">
                    <a:lumMod val="50000"/>
                  </a:schemeClr>
                </a:solidFill>
              </a:rPr>
              <a:t> </a:t>
            </a:r>
            <a:r>
              <a:rPr lang="pt-BR" sz="2400" dirty="0" smtClean="0">
                <a:solidFill>
                  <a:schemeClr val="bg1"/>
                </a:solidFill>
              </a:rPr>
              <a:t>QUESTIONÁRIO - Percepção</a:t>
            </a:r>
            <a:r>
              <a:rPr lang="pt-BR" sz="3200" dirty="0" smtClean="0">
                <a:solidFill>
                  <a:schemeClr val="accent1">
                    <a:lumMod val="50000"/>
                  </a:schemeClr>
                </a:solidFill>
              </a:rPr>
              <a:t> </a:t>
            </a:r>
            <a:endParaRPr sz="2000" dirty="0">
              <a:solidFill>
                <a:schemeClr val="accent1">
                  <a:lumMod val="50000"/>
                </a:schemeClr>
              </a:solidFill>
            </a:endParaRPr>
          </a:p>
        </p:txBody>
      </p:sp>
      <p:sp>
        <p:nvSpPr>
          <p:cNvPr id="1120" name="Google Shape;1120;p39"/>
          <p:cNvSpPr txBox="1">
            <a:spLocks noGrp="1"/>
          </p:cNvSpPr>
          <p:nvPr>
            <p:ph type="ctrTitle" idx="4294967295"/>
          </p:nvPr>
        </p:nvSpPr>
        <p:spPr>
          <a:xfrm>
            <a:off x="4407559" y="3740034"/>
            <a:ext cx="4747074" cy="619309"/>
          </a:xfrm>
          <a:prstGeom prst="rect">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t" anchorCtr="0">
            <a:noAutofit/>
          </a:bodyPr>
          <a:lstStyle/>
          <a:p>
            <a:pPr lvl="0"/>
            <a:r>
              <a:rPr lang="pt-BR" sz="2400" dirty="0" smtClean="0">
                <a:solidFill>
                  <a:schemeClr val="bg1"/>
                </a:solidFill>
              </a:rPr>
              <a:t>PRESENÇA </a:t>
            </a:r>
            <a:r>
              <a:rPr lang="pt-BR" sz="2400" dirty="0" smtClean="0">
                <a:solidFill>
                  <a:schemeClr val="bg1"/>
                </a:solidFill>
              </a:rPr>
              <a:t>DIGITAL- Na prática </a:t>
            </a:r>
            <a:endParaRPr sz="1400" dirty="0">
              <a:solidFill>
                <a:schemeClr val="bg1"/>
              </a:solidFill>
            </a:endParaRPr>
          </a:p>
        </p:txBody>
      </p:sp>
      <p:pic>
        <p:nvPicPr>
          <p:cNvPr id="1109" name="Google Shape;1109;p39"/>
          <p:cNvPicPr preferRelativeResize="0"/>
          <p:nvPr/>
        </p:nvPicPr>
        <p:blipFill rotWithShape="1">
          <a:blip r:embed="rId3">
            <a:alphaModFix/>
            <a:duotone>
              <a:prstClr val="black"/>
              <a:schemeClr val="accent3">
                <a:tint val="45000"/>
                <a:satMod val="400000"/>
              </a:schemeClr>
            </a:duotone>
          </a:blip>
          <a:srcRect l="14268" r="27494"/>
          <a:stretch/>
        </p:blipFill>
        <p:spPr>
          <a:xfrm>
            <a:off x="311712" y="1453300"/>
            <a:ext cx="1289125" cy="3309202"/>
          </a:xfrm>
          <a:prstGeom prst="rect">
            <a:avLst/>
          </a:prstGeom>
          <a:noFill/>
          <a:ln>
            <a:noFill/>
          </a:ln>
        </p:spPr>
      </p:pic>
      <p:pic>
        <p:nvPicPr>
          <p:cNvPr id="1110" name="Google Shape;1110;p39"/>
          <p:cNvPicPr preferRelativeResize="0"/>
          <p:nvPr/>
        </p:nvPicPr>
        <p:blipFill rotWithShape="1">
          <a:blip r:embed="rId4">
            <a:alphaModFix/>
          </a:blip>
          <a:srcRect l="49703" r="24287"/>
          <a:stretch/>
        </p:blipFill>
        <p:spPr>
          <a:xfrm>
            <a:off x="3107800" y="1453300"/>
            <a:ext cx="1289126" cy="3309202"/>
          </a:xfrm>
          <a:prstGeom prst="rect">
            <a:avLst/>
          </a:prstGeom>
          <a:noFill/>
          <a:ln>
            <a:noFill/>
          </a:ln>
        </p:spPr>
      </p:pic>
      <p:pic>
        <p:nvPicPr>
          <p:cNvPr id="1111" name="Google Shape;1111;p39"/>
          <p:cNvPicPr preferRelativeResize="0"/>
          <p:nvPr/>
        </p:nvPicPr>
        <p:blipFill rotWithShape="1">
          <a:blip r:embed="rId5">
            <a:alphaModFix/>
            <a:duotone>
              <a:prstClr val="black"/>
              <a:schemeClr val="accent3">
                <a:tint val="45000"/>
                <a:satMod val="400000"/>
              </a:schemeClr>
            </a:duotone>
          </a:blip>
          <a:srcRect l="37643" r="36348"/>
          <a:stretch/>
        </p:blipFill>
        <p:spPr>
          <a:xfrm>
            <a:off x="1709739" y="1453300"/>
            <a:ext cx="1289126" cy="3309202"/>
          </a:xfrm>
          <a:prstGeom prst="rect">
            <a:avLst/>
          </a:prstGeom>
          <a:noFill/>
          <a:ln>
            <a:noFill/>
          </a:ln>
        </p:spPr>
      </p:pic>
      <p:cxnSp>
        <p:nvCxnSpPr>
          <p:cNvPr id="1112" name="Google Shape;1112;p39"/>
          <p:cNvCxnSpPr/>
          <p:nvPr/>
        </p:nvCxnSpPr>
        <p:spPr>
          <a:xfrm>
            <a:off x="4038600" y="1905000"/>
            <a:ext cx="533400" cy="0"/>
          </a:xfrm>
          <a:prstGeom prst="straightConnector1">
            <a:avLst/>
          </a:prstGeom>
          <a:noFill/>
          <a:ln w="28575" cap="flat" cmpd="sng">
            <a:solidFill>
              <a:schemeClr val="lt1"/>
            </a:solidFill>
            <a:prstDash val="solid"/>
            <a:round/>
            <a:headEnd type="oval" w="med" len="med"/>
            <a:tailEnd type="oval" w="med" len="med"/>
          </a:ln>
        </p:spPr>
      </p:cxnSp>
      <p:cxnSp>
        <p:nvCxnSpPr>
          <p:cNvPr id="1113" name="Google Shape;1113;p39"/>
          <p:cNvCxnSpPr/>
          <p:nvPr/>
        </p:nvCxnSpPr>
        <p:spPr>
          <a:xfrm>
            <a:off x="2714700" y="2971800"/>
            <a:ext cx="1857300" cy="0"/>
          </a:xfrm>
          <a:prstGeom prst="straightConnector1">
            <a:avLst/>
          </a:prstGeom>
          <a:noFill/>
          <a:ln w="28575" cap="flat" cmpd="sng">
            <a:solidFill>
              <a:schemeClr val="lt1"/>
            </a:solidFill>
            <a:prstDash val="solid"/>
            <a:round/>
            <a:headEnd type="oval" w="med" len="med"/>
            <a:tailEnd type="oval" w="med" len="med"/>
          </a:ln>
        </p:spPr>
      </p:cxnSp>
      <p:cxnSp>
        <p:nvCxnSpPr>
          <p:cNvPr id="1114" name="Google Shape;1114;p39"/>
          <p:cNvCxnSpPr/>
          <p:nvPr/>
        </p:nvCxnSpPr>
        <p:spPr>
          <a:xfrm>
            <a:off x="1152600" y="4038600"/>
            <a:ext cx="3419400" cy="0"/>
          </a:xfrm>
          <a:prstGeom prst="straightConnector1">
            <a:avLst/>
          </a:prstGeom>
          <a:noFill/>
          <a:ln w="28575" cap="flat" cmpd="sng">
            <a:solidFill>
              <a:schemeClr val="lt1"/>
            </a:solidFill>
            <a:prstDash val="solid"/>
            <a:round/>
            <a:headEnd type="oval" w="med" len="med"/>
            <a:tailEnd type="oval" w="med" len="med"/>
          </a:ln>
        </p:spPr>
      </p:cxnSp>
      <p:cxnSp>
        <p:nvCxnSpPr>
          <p:cNvPr id="1121" name="Google Shape;1121;p39"/>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8484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animBg="1"/>
      <p:bldP spid="1119" grpId="0" animBg="1"/>
      <p:bldP spid="11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64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uxograma: Processo alternativo 18"/>
          <p:cNvSpPr/>
          <p:nvPr/>
        </p:nvSpPr>
        <p:spPr>
          <a:xfrm>
            <a:off x="6075525" y="1347268"/>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Presença digital</a:t>
            </a:r>
            <a:endParaRPr lang="pt-BR" sz="2400" dirty="0"/>
          </a:p>
        </p:txBody>
      </p:sp>
      <p:sp>
        <p:nvSpPr>
          <p:cNvPr id="17" name="Fluxograma: Processo alternativo 16"/>
          <p:cNvSpPr/>
          <p:nvPr/>
        </p:nvSpPr>
        <p:spPr>
          <a:xfrm>
            <a:off x="300224" y="1347268"/>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Questionário</a:t>
            </a:r>
            <a:endParaRPr lang="pt-BR" sz="2400" dirty="0"/>
          </a:p>
        </p:txBody>
      </p:sp>
      <p:sp>
        <p:nvSpPr>
          <p:cNvPr id="12" name="Fluxograma: Processo alternativo 11"/>
          <p:cNvSpPr/>
          <p:nvPr/>
        </p:nvSpPr>
        <p:spPr>
          <a:xfrm>
            <a:off x="968991" y="450358"/>
            <a:ext cx="7533564" cy="655093"/>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Tem dificuldades de entender o que estão fazendo</a:t>
            </a:r>
            <a:endParaRPr lang="pt-BR" sz="2400" dirty="0"/>
          </a:p>
        </p:txBody>
      </p:sp>
      <p:sp>
        <p:nvSpPr>
          <p:cNvPr id="9" name="Google Shape;1108;p39"/>
          <p:cNvSpPr txBox="1">
            <a:spLocks/>
          </p:cNvSpPr>
          <p:nvPr/>
        </p:nvSpPr>
        <p:spPr>
          <a:xfrm>
            <a:off x="311700" y="68234"/>
            <a:ext cx="8520600" cy="586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b" anchorCtr="0">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dirty="0" smtClean="0">
                <a:solidFill>
                  <a:schemeClr val="bg1"/>
                </a:solidFill>
              </a:rPr>
              <a:t> </a:t>
            </a:r>
            <a:r>
              <a:rPr lang="pt-BR" dirty="0" smtClean="0"/>
              <a:t> </a:t>
            </a:r>
            <a:r>
              <a:rPr lang="pt-BR" sz="3600" dirty="0" smtClean="0"/>
              <a:t>Resultados PELD – A  </a:t>
            </a:r>
            <a:endParaRPr lang="pt-BR" dirty="0"/>
          </a:p>
        </p:txBody>
      </p:sp>
      <p:sp>
        <p:nvSpPr>
          <p:cNvPr id="14" name="Retângulo de cantos arredondados 13"/>
          <p:cNvSpPr/>
          <p:nvPr/>
        </p:nvSpPr>
        <p:spPr>
          <a:xfrm>
            <a:off x="216164" y="1844541"/>
            <a:ext cx="2470246" cy="30639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2800" b="1" dirty="0" smtClean="0">
                <a:solidFill>
                  <a:schemeClr val="bg1"/>
                </a:solidFill>
              </a:rPr>
              <a:t>PELD – A </a:t>
            </a:r>
          </a:p>
          <a:p>
            <a:pPr algn="ctr"/>
            <a:endParaRPr lang="pt-BR" sz="2800" dirty="0"/>
          </a:p>
          <a:p>
            <a:pPr algn="ctr"/>
            <a:r>
              <a:rPr lang="pt-BR" sz="2800" dirty="0" smtClean="0"/>
              <a:t>DIVULGAÇÃO CIENTÍFICA </a:t>
            </a:r>
            <a:endParaRPr lang="pt-BR" sz="2800" dirty="0"/>
          </a:p>
        </p:txBody>
      </p:sp>
      <p:sp>
        <p:nvSpPr>
          <p:cNvPr id="18" name="Fluxograma: Processo alternativo 17"/>
          <p:cNvSpPr/>
          <p:nvPr/>
        </p:nvSpPr>
        <p:spPr>
          <a:xfrm>
            <a:off x="2935401" y="1347268"/>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Relatório</a:t>
            </a:r>
            <a:endParaRPr lang="pt-BR" sz="2400" dirty="0"/>
          </a:p>
        </p:txBody>
      </p:sp>
      <p:sp>
        <p:nvSpPr>
          <p:cNvPr id="16" name="Retângulo de cantos arredondados 15"/>
          <p:cNvSpPr/>
          <p:nvPr/>
        </p:nvSpPr>
        <p:spPr>
          <a:xfrm>
            <a:off x="2827602" y="1885485"/>
            <a:ext cx="2451556" cy="3063964"/>
          </a:xfrm>
          <a:prstGeom prst="roundRect">
            <a:avLst/>
          </a:prstGeom>
          <a:solidFill>
            <a:srgbClr val="33993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2400" b="1" dirty="0" smtClean="0">
                <a:solidFill>
                  <a:schemeClr val="bg1"/>
                </a:solidFill>
              </a:rPr>
              <a:t>PELD – A </a:t>
            </a:r>
          </a:p>
          <a:p>
            <a:pPr algn="ctr"/>
            <a:endParaRPr lang="pt-BR" sz="2400" dirty="0"/>
          </a:p>
          <a:p>
            <a:pPr algn="ctr"/>
            <a:r>
              <a:rPr lang="pt-BR" sz="2400" dirty="0" smtClean="0"/>
              <a:t>EDUCAÇÃO </a:t>
            </a:r>
            <a:r>
              <a:rPr lang="pt-BR" sz="2400" dirty="0" smtClean="0"/>
              <a:t>AMBIENTAL</a:t>
            </a:r>
          </a:p>
          <a:p>
            <a:pPr algn="ctr"/>
            <a:endParaRPr lang="pt-BR" sz="2400" dirty="0"/>
          </a:p>
          <a:p>
            <a:pPr algn="ctr"/>
            <a:r>
              <a:rPr lang="pt-BR" sz="2400" dirty="0" smtClean="0"/>
              <a:t>DIVULGAÇÃO </a:t>
            </a:r>
          </a:p>
          <a:p>
            <a:pPr algn="ctr"/>
            <a:r>
              <a:rPr lang="pt-BR" sz="2400" dirty="0" smtClean="0"/>
              <a:t>CIENTÍFICA</a:t>
            </a:r>
            <a:r>
              <a:rPr lang="pt-BR" sz="2800" dirty="0" smtClean="0"/>
              <a:t> </a:t>
            </a:r>
            <a:endParaRPr lang="pt-BR" sz="2800" dirty="0"/>
          </a:p>
        </p:txBody>
      </p:sp>
      <p:pic>
        <p:nvPicPr>
          <p:cNvPr id="20" name="Imagem 19" descr="C:\Users\HP\Downloads\20230316_111424_0008 (1).png"/>
          <p:cNvPicPr/>
          <p:nvPr/>
        </p:nvPicPr>
        <p:blipFill rotWithShape="1">
          <a:blip r:embed="rId3">
            <a:extLst>
              <a:ext uri="{28A0092B-C50C-407E-A947-70E740481C1C}">
                <a14:useLocalDpi xmlns:a14="http://schemas.microsoft.com/office/drawing/2010/main" val="0"/>
              </a:ext>
            </a:extLst>
          </a:blip>
          <a:srcRect l="4628" t="9476" r="5289" b="9642"/>
          <a:stretch/>
        </p:blipFill>
        <p:spPr bwMode="auto">
          <a:xfrm>
            <a:off x="5418161" y="1762652"/>
            <a:ext cx="3603007" cy="338084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13856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64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uxograma: Processo alternativo 18"/>
          <p:cNvSpPr/>
          <p:nvPr/>
        </p:nvSpPr>
        <p:spPr>
          <a:xfrm>
            <a:off x="6300679" y="1282877"/>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Presença digital</a:t>
            </a:r>
            <a:endParaRPr lang="pt-BR" sz="2400" dirty="0"/>
          </a:p>
        </p:txBody>
      </p:sp>
      <p:sp>
        <p:nvSpPr>
          <p:cNvPr id="17" name="Fluxograma: Processo alternativo 16"/>
          <p:cNvSpPr/>
          <p:nvPr/>
        </p:nvSpPr>
        <p:spPr>
          <a:xfrm>
            <a:off x="485621" y="1269229"/>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Questionário</a:t>
            </a:r>
            <a:endParaRPr lang="pt-BR" sz="2400" dirty="0"/>
          </a:p>
        </p:txBody>
      </p:sp>
      <p:sp>
        <p:nvSpPr>
          <p:cNvPr id="12" name="Fluxograma: Processo alternativo 11"/>
          <p:cNvSpPr/>
          <p:nvPr/>
        </p:nvSpPr>
        <p:spPr>
          <a:xfrm>
            <a:off x="968991" y="450358"/>
            <a:ext cx="7533564" cy="655093"/>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Possui uma equipe multidisciplinar com olhar democrático</a:t>
            </a:r>
            <a:endParaRPr lang="pt-BR" sz="2400" dirty="0"/>
          </a:p>
        </p:txBody>
      </p:sp>
      <p:sp>
        <p:nvSpPr>
          <p:cNvPr id="9" name="Google Shape;1108;p39"/>
          <p:cNvSpPr txBox="1">
            <a:spLocks/>
          </p:cNvSpPr>
          <p:nvPr/>
        </p:nvSpPr>
        <p:spPr>
          <a:xfrm>
            <a:off x="311700" y="68234"/>
            <a:ext cx="8520600" cy="586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b" anchorCtr="0">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dirty="0" smtClean="0">
                <a:solidFill>
                  <a:schemeClr val="bg1"/>
                </a:solidFill>
              </a:rPr>
              <a:t> </a:t>
            </a:r>
            <a:r>
              <a:rPr lang="pt-BR" dirty="0" smtClean="0"/>
              <a:t> </a:t>
            </a:r>
            <a:r>
              <a:rPr lang="pt-BR" sz="3600" dirty="0" smtClean="0"/>
              <a:t>Resultados PELD – B  </a:t>
            </a:r>
            <a:endParaRPr lang="pt-BR" dirty="0"/>
          </a:p>
        </p:txBody>
      </p:sp>
      <p:sp>
        <p:nvSpPr>
          <p:cNvPr id="18" name="Fluxograma: Processo alternativo 17"/>
          <p:cNvSpPr/>
          <p:nvPr/>
        </p:nvSpPr>
        <p:spPr>
          <a:xfrm>
            <a:off x="3181064" y="1279026"/>
            <a:ext cx="2235958" cy="538217"/>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400" dirty="0" smtClean="0"/>
              <a:t>Relatório</a:t>
            </a:r>
            <a:endParaRPr lang="pt-BR" sz="2400" dirty="0"/>
          </a:p>
        </p:txBody>
      </p:sp>
      <p:sp>
        <p:nvSpPr>
          <p:cNvPr id="11" name="Retângulo de cantos arredondados 10"/>
          <p:cNvSpPr/>
          <p:nvPr/>
        </p:nvSpPr>
        <p:spPr>
          <a:xfrm>
            <a:off x="331784" y="1705968"/>
            <a:ext cx="2506949" cy="3011466"/>
          </a:xfrm>
          <a:prstGeom prst="roundRect">
            <a:avLst/>
          </a:prstGeom>
          <a:solidFill>
            <a:srgbClr val="0033CC"/>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2000" b="1" dirty="0" smtClean="0">
                <a:solidFill>
                  <a:schemeClr val="bg1"/>
                </a:solidFill>
              </a:rPr>
              <a:t>PELD – B</a:t>
            </a:r>
          </a:p>
          <a:p>
            <a:pPr algn="ctr"/>
            <a:endParaRPr lang="pt-BR" sz="2000" dirty="0"/>
          </a:p>
          <a:p>
            <a:pPr algn="ctr"/>
            <a:r>
              <a:rPr lang="pt-BR" sz="2000" dirty="0" smtClean="0"/>
              <a:t>DIVULGAÇÃO CIENTÍFICA</a:t>
            </a:r>
          </a:p>
          <a:p>
            <a:pPr algn="ctr"/>
            <a:endParaRPr lang="pt-BR" sz="2000" dirty="0" smtClean="0"/>
          </a:p>
          <a:p>
            <a:pPr algn="ctr"/>
            <a:r>
              <a:rPr lang="pt-BR" sz="2000" dirty="0" smtClean="0"/>
              <a:t>EDUCAÇÃO AMBIENTAL </a:t>
            </a:r>
          </a:p>
          <a:p>
            <a:pPr algn="ctr"/>
            <a:endParaRPr lang="pt-BR" sz="2000" dirty="0" smtClean="0"/>
          </a:p>
          <a:p>
            <a:pPr algn="ctr"/>
            <a:r>
              <a:rPr lang="pt-BR" sz="2000" dirty="0" smtClean="0"/>
              <a:t>VOLUNTARISMO </a:t>
            </a:r>
            <a:r>
              <a:rPr lang="pt-BR" sz="1200" dirty="0" smtClean="0"/>
              <a:t> </a:t>
            </a:r>
            <a:endParaRPr lang="pt-BR" sz="1200" dirty="0"/>
          </a:p>
        </p:txBody>
      </p:sp>
      <p:sp>
        <p:nvSpPr>
          <p:cNvPr id="13" name="Retângulo de cantos arredondados 12"/>
          <p:cNvSpPr/>
          <p:nvPr/>
        </p:nvSpPr>
        <p:spPr>
          <a:xfrm>
            <a:off x="3027228" y="1719617"/>
            <a:ext cx="2543630" cy="3011466"/>
          </a:xfrm>
          <a:prstGeom prst="roundRect">
            <a:avLst/>
          </a:prstGeom>
          <a:solidFill>
            <a:srgbClr val="9933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800" b="1" dirty="0" smtClean="0">
                <a:solidFill>
                  <a:schemeClr val="bg1"/>
                </a:solidFill>
              </a:rPr>
              <a:t>PELD – B</a:t>
            </a:r>
          </a:p>
          <a:p>
            <a:pPr algn="ctr"/>
            <a:endParaRPr lang="pt-BR" sz="1800" dirty="0"/>
          </a:p>
          <a:p>
            <a:pPr algn="ctr"/>
            <a:r>
              <a:rPr lang="pt-BR" sz="1800" dirty="0" smtClean="0"/>
              <a:t>DIVULGAÇÃO </a:t>
            </a:r>
            <a:r>
              <a:rPr lang="pt-BR" sz="1800" dirty="0" smtClean="0"/>
              <a:t>CIENTÍFIA</a:t>
            </a:r>
            <a:endParaRPr lang="pt-BR" sz="1800" dirty="0" smtClean="0"/>
          </a:p>
          <a:p>
            <a:pPr algn="ctr"/>
            <a:endParaRPr lang="pt-BR" sz="1800" dirty="0" smtClean="0"/>
          </a:p>
          <a:p>
            <a:pPr algn="ctr"/>
            <a:r>
              <a:rPr lang="pt-BR" sz="1800" dirty="0" smtClean="0"/>
              <a:t>EDUCAÇÃO AMBIENTAL </a:t>
            </a:r>
          </a:p>
          <a:p>
            <a:pPr algn="ctr"/>
            <a:endParaRPr lang="pt-BR" sz="1800" dirty="0" smtClean="0"/>
          </a:p>
          <a:p>
            <a:pPr algn="ctr"/>
            <a:r>
              <a:rPr lang="pt-BR" sz="1800" dirty="0" smtClean="0"/>
              <a:t>VOLUNTARISMO </a:t>
            </a:r>
            <a:endParaRPr lang="pt-BR" sz="1100" dirty="0"/>
          </a:p>
        </p:txBody>
      </p:sp>
      <p:pic>
        <p:nvPicPr>
          <p:cNvPr id="20" name="Imagem 19"/>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t="11446" b="11747"/>
          <a:stretch/>
        </p:blipFill>
        <p:spPr bwMode="auto">
          <a:xfrm>
            <a:off x="5635970" y="1598902"/>
            <a:ext cx="3508030" cy="32733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0643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9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de cantos arredondados 5"/>
          <p:cNvSpPr/>
          <p:nvPr/>
        </p:nvSpPr>
        <p:spPr>
          <a:xfrm>
            <a:off x="827902" y="45979"/>
            <a:ext cx="8231037" cy="648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t>ATIVIDADES DOS </a:t>
            </a:r>
            <a:r>
              <a:rPr lang="pt-BR" sz="2400" b="1" dirty="0" err="1" smtClean="0"/>
              <a:t>PELDs</a:t>
            </a:r>
            <a:r>
              <a:rPr lang="pt-BR" sz="2400" b="1" dirty="0" smtClean="0"/>
              <a:t> </a:t>
            </a:r>
            <a:endParaRPr lang="pt-BR" sz="2400" b="1" dirty="0"/>
          </a:p>
        </p:txBody>
      </p:sp>
      <p:sp>
        <p:nvSpPr>
          <p:cNvPr id="3" name="Retângulo de cantos arredondados 2"/>
          <p:cNvSpPr/>
          <p:nvPr/>
        </p:nvSpPr>
        <p:spPr>
          <a:xfrm>
            <a:off x="1165505" y="823361"/>
            <a:ext cx="7382576" cy="174838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2000" b="1" dirty="0" smtClean="0"/>
              <a:t>PELD -  A</a:t>
            </a:r>
          </a:p>
          <a:p>
            <a:pPr marL="285750" indent="-285750" algn="ctr">
              <a:buFont typeface="Arial" pitchFamily="34" charset="0"/>
              <a:buChar char="•"/>
            </a:pPr>
            <a:r>
              <a:rPr lang="pt-BR" sz="2000" b="1" dirty="0" smtClean="0"/>
              <a:t>CURSOS DE ECOLOGIA DE CAMPO</a:t>
            </a:r>
          </a:p>
          <a:p>
            <a:pPr marL="285750" indent="-285750" algn="ctr">
              <a:buFont typeface="Arial" pitchFamily="34" charset="0"/>
              <a:buChar char="•"/>
            </a:pPr>
            <a:r>
              <a:rPr lang="pt-BR" sz="2000" b="1" dirty="0" smtClean="0"/>
              <a:t>SEMINÁRIOS, OFICINAS, EXPOSIÇÕES INTERNAS </a:t>
            </a:r>
          </a:p>
          <a:p>
            <a:pPr marL="285750" indent="-285750" algn="ctr">
              <a:buFont typeface="Arial" pitchFamily="34" charset="0"/>
              <a:buChar char="•"/>
            </a:pPr>
            <a:r>
              <a:rPr lang="pt-BR" sz="2000" b="1" dirty="0" smtClean="0"/>
              <a:t>EDUCAÇÃO AMBIENTAL EM DOIS MUNICÍPIOS </a:t>
            </a:r>
          </a:p>
          <a:p>
            <a:pPr marL="285750" indent="-285750" algn="ctr">
              <a:buFont typeface="Arial" pitchFamily="34" charset="0"/>
              <a:buChar char="•"/>
            </a:pPr>
            <a:r>
              <a:rPr lang="pt-BR" sz="2000" b="1" dirty="0" smtClean="0"/>
              <a:t>DIVULGAÇÃO NAS PLATAFORMAS DIGITAIS </a:t>
            </a:r>
            <a:endParaRPr lang="pt-BR" sz="1100" b="1" dirty="0"/>
          </a:p>
        </p:txBody>
      </p:sp>
      <p:sp>
        <p:nvSpPr>
          <p:cNvPr id="7" name="Retângulo de cantos arredondados 6"/>
          <p:cNvSpPr/>
          <p:nvPr/>
        </p:nvSpPr>
        <p:spPr>
          <a:xfrm>
            <a:off x="1165505" y="2729552"/>
            <a:ext cx="7469203" cy="227917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2000" b="1" dirty="0" smtClean="0"/>
              <a:t>PELD – B </a:t>
            </a:r>
          </a:p>
          <a:p>
            <a:pPr marL="285750" indent="-285750" algn="ctr">
              <a:buFont typeface="Arial" pitchFamily="34" charset="0"/>
              <a:buChar char="•"/>
            </a:pPr>
            <a:r>
              <a:rPr lang="pt-BR" sz="2000" b="1" dirty="0" smtClean="0"/>
              <a:t>DIVULGAÇÃO NAS PLATAFORMAS DIGITAIS</a:t>
            </a:r>
          </a:p>
          <a:p>
            <a:pPr marL="285750" indent="-285750" algn="ctr">
              <a:buFont typeface="Arial" pitchFamily="34" charset="0"/>
              <a:buChar char="•"/>
            </a:pPr>
            <a:r>
              <a:rPr lang="pt-BR" sz="2000" b="1" dirty="0" smtClean="0"/>
              <a:t>REUNIÕES; RODAS DE CONVERSA; AÇÕES SOCIAIS</a:t>
            </a:r>
          </a:p>
          <a:p>
            <a:pPr marL="285750" indent="-285750" algn="ctr">
              <a:buFont typeface="Arial" pitchFamily="34" charset="0"/>
              <a:buChar char="•"/>
            </a:pPr>
            <a:r>
              <a:rPr lang="pt-BR" sz="2000" b="1" dirty="0" smtClean="0"/>
              <a:t>SEMINÁRIOS, OFICINAS E EXPOSIÇÕES</a:t>
            </a:r>
          </a:p>
          <a:p>
            <a:pPr marL="285750" indent="-285750" algn="ctr">
              <a:buFont typeface="Arial" pitchFamily="34" charset="0"/>
              <a:buChar char="•"/>
            </a:pPr>
            <a:r>
              <a:rPr lang="pt-BR" sz="2000" b="1" dirty="0" smtClean="0"/>
              <a:t>CINCO PROJETOS DESENVOLVIDOS COM A SOCIEDADE</a:t>
            </a:r>
          </a:p>
          <a:p>
            <a:pPr marL="285750" indent="-285750" algn="ctr">
              <a:buFont typeface="Arial" pitchFamily="34" charset="0"/>
              <a:buChar char="•"/>
            </a:pPr>
            <a:r>
              <a:rPr lang="pt-BR" sz="2000" b="1" dirty="0" smtClean="0"/>
              <a:t>CRIAÇÃO DE ASSOCIAÇÕES E ORGANIZAÇÕES SOCIAIS </a:t>
            </a:r>
          </a:p>
          <a:p>
            <a:pPr marL="285750" indent="-285750" algn="ctr">
              <a:buFont typeface="Arial" pitchFamily="34" charset="0"/>
              <a:buChar char="•"/>
            </a:pPr>
            <a:endParaRPr lang="pt-BR" dirty="0"/>
          </a:p>
        </p:txBody>
      </p:sp>
    </p:spTree>
    <p:extLst>
      <p:ext uri="{BB962C8B-B14F-4D97-AF65-F5344CB8AC3E}">
        <p14:creationId xmlns:p14="http://schemas.microsoft.com/office/powerpoint/2010/main" val="1529472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718210" y="546096"/>
            <a:ext cx="809824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pt-BR" sz="1800" dirty="0"/>
              <a:t>A presença digital, por si só, não garante a efetivação de uma divulgação </a:t>
            </a:r>
            <a:r>
              <a:rPr lang="pt-BR" sz="1800" dirty="0" smtClean="0"/>
              <a:t>científica.</a:t>
            </a:r>
            <a:endParaRPr lang="pt-BR" dirty="0"/>
          </a:p>
        </p:txBody>
      </p:sp>
      <p:sp>
        <p:nvSpPr>
          <p:cNvPr id="3" name="Retângulo 2"/>
          <p:cNvSpPr/>
          <p:nvPr/>
        </p:nvSpPr>
        <p:spPr>
          <a:xfrm>
            <a:off x="713089" y="976452"/>
            <a:ext cx="8103365"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sz="1800" dirty="0"/>
              <a:t>Quanto mais áreas pragmáticas </a:t>
            </a:r>
            <a:r>
              <a:rPr lang="pt-BR" sz="1800" dirty="0" smtClean="0"/>
              <a:t>o </a:t>
            </a:r>
            <a:r>
              <a:rPr lang="pt-BR" sz="1800" dirty="0"/>
              <a:t>projeto atingir, maior será sua capacidade de executar uma comunicação mais efetiva com a </a:t>
            </a:r>
            <a:r>
              <a:rPr lang="pt-BR" sz="1800" dirty="0" smtClean="0"/>
              <a:t>sociedade.</a:t>
            </a:r>
            <a:endParaRPr lang="pt-BR" sz="1800" dirty="0"/>
          </a:p>
        </p:txBody>
      </p:sp>
      <p:sp>
        <p:nvSpPr>
          <p:cNvPr id="4" name="Retângulo 3"/>
          <p:cNvSpPr/>
          <p:nvPr/>
        </p:nvSpPr>
        <p:spPr>
          <a:xfrm>
            <a:off x="713091" y="1704671"/>
            <a:ext cx="8103363"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pt-BR" sz="1800" dirty="0"/>
              <a:t>Conflitos entre a percepção de Divulgação Científica, público-alvo e meios de comunicação utilizados desencadeia estratégias de comunicação sem </a:t>
            </a:r>
            <a:r>
              <a:rPr lang="pt-BR" sz="1800" dirty="0" smtClean="0"/>
              <a:t>eficácia.</a:t>
            </a:r>
            <a:endParaRPr lang="pt-BR" sz="1800" dirty="0"/>
          </a:p>
        </p:txBody>
      </p:sp>
      <p:sp>
        <p:nvSpPr>
          <p:cNvPr id="5" name="Retângulo 4"/>
          <p:cNvSpPr/>
          <p:nvPr/>
        </p:nvSpPr>
        <p:spPr>
          <a:xfrm>
            <a:off x="713092" y="2415511"/>
            <a:ext cx="8103362"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pt-BR" sz="1800" dirty="0"/>
              <a:t>A forma em que a Divulgação Cientifica está prevista na proposta inicial pode influenciar consideravelmente na comunicação </a:t>
            </a:r>
            <a:r>
              <a:rPr lang="pt-BR" sz="1800" dirty="0" smtClean="0"/>
              <a:t>realizada.</a:t>
            </a:r>
            <a:endParaRPr lang="pt-BR" sz="1800" dirty="0"/>
          </a:p>
        </p:txBody>
      </p:sp>
      <p:sp>
        <p:nvSpPr>
          <p:cNvPr id="6" name="Retângulo 5"/>
          <p:cNvSpPr/>
          <p:nvPr/>
        </p:nvSpPr>
        <p:spPr>
          <a:xfrm>
            <a:off x="713092" y="3115840"/>
            <a:ext cx="810336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pt-BR" sz="1800" dirty="0" smtClean="0"/>
              <a:t>Confirma-se a </a:t>
            </a:r>
            <a:r>
              <a:rPr lang="pt-BR" sz="1800" dirty="0"/>
              <a:t>importância da equipe </a:t>
            </a:r>
            <a:r>
              <a:rPr lang="pt-BR" sz="1800" dirty="0" smtClean="0"/>
              <a:t>multidisciplinar.</a:t>
            </a:r>
            <a:endParaRPr lang="pt-BR" sz="1800" dirty="0"/>
          </a:p>
        </p:txBody>
      </p:sp>
      <p:sp>
        <p:nvSpPr>
          <p:cNvPr id="7" name="Retângulo 6"/>
          <p:cNvSpPr/>
          <p:nvPr/>
        </p:nvSpPr>
        <p:spPr>
          <a:xfrm>
            <a:off x="713092" y="3571176"/>
            <a:ext cx="8103362" cy="1477328"/>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pt-BR" sz="1800" dirty="0"/>
              <a:t>E</a:t>
            </a:r>
            <a:r>
              <a:rPr lang="pt-BR" sz="1800" dirty="0" smtClean="0"/>
              <a:t>sta </a:t>
            </a:r>
            <a:r>
              <a:rPr lang="pt-BR" sz="1800" dirty="0"/>
              <a:t>pesquisa conseguiu alcançar seu principal </a:t>
            </a:r>
            <a:r>
              <a:rPr lang="pt-BR" sz="1800" dirty="0" smtClean="0"/>
              <a:t>objetivo, </a:t>
            </a:r>
            <a:r>
              <a:rPr lang="pt-BR" sz="1800" dirty="0"/>
              <a:t>que foi avaliar a comunicação realizada por sítios PELD, anterior ao atual de projeto de comunicação (PELDCOM), sendo possível auxiliar este último com uma matriz metodológica com capacidade avaliar de forma simplificada todos os outros sítios PELD (questionário e analise das redes sociais adaptadas).</a:t>
            </a:r>
          </a:p>
        </p:txBody>
      </p:sp>
    </p:spTree>
    <p:extLst>
      <p:ext uri="{BB962C8B-B14F-4D97-AF65-F5344CB8AC3E}">
        <p14:creationId xmlns:p14="http://schemas.microsoft.com/office/powerpoint/2010/main" val="390746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12" name="Picture 4" descr="Duvida GIFs | Tenor">
            <a:extLst>
              <a:ext uri="{FF2B5EF4-FFF2-40B4-BE49-F238E27FC236}">
                <a16:creationId xmlns="" xmlns:a16="http://schemas.microsoft.com/office/drawing/2014/main" id="{92C91A72-2A06-439B-BC14-31FE734BF8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626781"/>
            <a:ext cx="3705787" cy="3506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Balão de Fala: Oval 9">
            <a:extLst>
              <a:ext uri="{FF2B5EF4-FFF2-40B4-BE49-F238E27FC236}">
                <a16:creationId xmlns="" xmlns:a16="http://schemas.microsoft.com/office/drawing/2014/main" id="{F5FB787B-A169-46A9-9E6E-6753487B3301}"/>
              </a:ext>
            </a:extLst>
          </p:cNvPr>
          <p:cNvSpPr/>
          <p:nvPr/>
        </p:nvSpPr>
        <p:spPr>
          <a:xfrm>
            <a:off x="266828" y="202745"/>
            <a:ext cx="2072336" cy="1424036"/>
          </a:xfrm>
          <a:prstGeom prst="wedgeEllipseCallout">
            <a:avLst>
              <a:gd name="adj1" fmla="val 54586"/>
              <a:gd name="adj2" fmla="val 2978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smtClean="0">
                <a:solidFill>
                  <a:srgbClr val="000000"/>
                </a:solidFill>
                <a:latin typeface="Times New Roman" panose="02020603050405020304" pitchFamily="18" charset="0"/>
              </a:rPr>
              <a:t>O que é PELD? </a:t>
            </a:r>
            <a:endParaRPr lang="pt-BR" sz="2000" dirty="0"/>
          </a:p>
        </p:txBody>
      </p:sp>
      <p:pic>
        <p:nvPicPr>
          <p:cNvPr id="7" name="Picture 2" descr="C:\Users\HP\Downloads\WhatsApp Image 2022-08-18 at 17.44.04.jpeg"/>
          <p:cNvPicPr>
            <a:picLocks noChangeAspect="1" noChangeArrowheads="1"/>
          </p:cNvPicPr>
          <p:nvPr/>
        </p:nvPicPr>
        <p:blipFill rotWithShape="1">
          <a:blip r:embed="rId4">
            <a:extLst>
              <a:ext uri="{28A0092B-C50C-407E-A947-70E740481C1C}">
                <a14:useLocalDpi xmlns:a14="http://schemas.microsoft.com/office/drawing/2010/main" val="0"/>
              </a:ext>
            </a:extLst>
          </a:blip>
          <a:srcRect l="13778" r="15983"/>
          <a:stretch/>
        </p:blipFill>
        <p:spPr bwMode="auto">
          <a:xfrm>
            <a:off x="3333312" y="199572"/>
            <a:ext cx="5687709" cy="4554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Nova senha | I Ciclo de Oficinas em Divulgação Científica - Rede Peld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148" y="356292"/>
            <a:ext cx="2287545" cy="1188965"/>
          </a:xfrm>
          <a:prstGeom prst="rect">
            <a:avLst/>
          </a:prstGeom>
          <a:noFill/>
          <a:extLst>
            <a:ext uri="{909E8E84-426E-40DD-AFC4-6F175D3DCCD1}">
              <a14:hiddenFill xmlns:a14="http://schemas.microsoft.com/office/drawing/2010/main">
                <a:solidFill>
                  <a:srgbClr val="FFFFFF"/>
                </a:solidFill>
              </a14:hiddenFill>
            </a:ext>
          </a:extLst>
        </p:spPr>
      </p:pic>
      <p:sp>
        <p:nvSpPr>
          <p:cNvPr id="5" name="Seta em curva para a esquerda 4"/>
          <p:cNvSpPr/>
          <p:nvPr/>
        </p:nvSpPr>
        <p:spPr>
          <a:xfrm>
            <a:off x="8065826" y="1282890"/>
            <a:ext cx="709683" cy="1460310"/>
          </a:xfrm>
          <a:prstGeom prst="curvedLeftArrow">
            <a:avLst>
              <a:gd name="adj1" fmla="val 25000"/>
              <a:gd name="adj2" fmla="val 10288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t="20973" r="1400" b="9408"/>
          <a:stretch/>
        </p:blipFill>
        <p:spPr>
          <a:xfrm flipH="1">
            <a:off x="-287803" y="2586"/>
            <a:ext cx="9431801" cy="5140914"/>
          </a:xfrm>
          <a:prstGeom prst="rect">
            <a:avLst/>
          </a:prstGeom>
        </p:spPr>
        <p:style>
          <a:lnRef idx="2">
            <a:schemeClr val="dk1"/>
          </a:lnRef>
          <a:fillRef idx="1">
            <a:schemeClr val="lt1"/>
          </a:fillRef>
          <a:effectRef idx="0">
            <a:schemeClr val="dk1"/>
          </a:effectRef>
          <a:fontRef idx="minor">
            <a:schemeClr val="dk1"/>
          </a:fontRef>
        </p:style>
      </p:pic>
      <p:sp>
        <p:nvSpPr>
          <p:cNvPr id="1126" name="Google Shape;1126;p40"/>
          <p:cNvSpPr txBox="1">
            <a:spLocks noGrp="1"/>
          </p:cNvSpPr>
          <p:nvPr>
            <p:ph type="ctrTitle"/>
          </p:nvPr>
        </p:nvSpPr>
        <p:spPr>
          <a:xfrm>
            <a:off x="3922537" y="4155506"/>
            <a:ext cx="3578100" cy="606600"/>
          </a:xfrm>
          <a:prstGeom prst="rect">
            <a:avLst/>
          </a:prstGeom>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b" anchorCtr="0">
            <a:noAutofit/>
          </a:bodyPr>
          <a:lstStyle/>
          <a:p>
            <a:pPr marL="0" lvl="0" indent="0" algn="l" rtl="0">
              <a:spcBef>
                <a:spcPts val="0"/>
              </a:spcBef>
              <a:spcAft>
                <a:spcPts val="0"/>
              </a:spcAft>
              <a:buNone/>
            </a:pPr>
            <a:r>
              <a:rPr lang="es" dirty="0" smtClean="0">
                <a:solidFill>
                  <a:schemeClr val="bg1"/>
                </a:solidFill>
              </a:rPr>
              <a:t>OBRIGADA !</a:t>
            </a:r>
            <a:endParaRPr dirty="0">
              <a:solidFill>
                <a:schemeClr val="bg1"/>
              </a:solidFill>
            </a:endParaRPr>
          </a:p>
        </p:txBody>
      </p:sp>
      <p:sp>
        <p:nvSpPr>
          <p:cNvPr id="3" name="Retângulo 2"/>
          <p:cNvSpPr/>
          <p:nvPr/>
        </p:nvSpPr>
        <p:spPr>
          <a:xfrm>
            <a:off x="2279175" y="1293184"/>
            <a:ext cx="6591869"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pt-BR" sz="3600" dirty="0"/>
              <a:t>"O conhecimento sem comunicação é inútil.</a:t>
            </a:r>
          </a:p>
          <a:p>
            <a:r>
              <a:rPr lang="pt-BR" sz="3600" dirty="0"/>
              <a:t> A comunicação sem conhecimento é perigosa." </a:t>
            </a:r>
          </a:p>
          <a:p>
            <a:r>
              <a:rPr lang="pt-BR" sz="3600" dirty="0"/>
              <a:t>(CARL </a:t>
            </a:r>
            <a:r>
              <a:rPr lang="pt-BR" sz="3600" dirty="0" smtClean="0"/>
              <a:t>SAGAN)</a:t>
            </a:r>
            <a:endParaRPr lang="pt-BR" dirty="0"/>
          </a:p>
        </p:txBody>
      </p:sp>
    </p:spTree>
    <p:extLst>
      <p:ext uri="{BB962C8B-B14F-4D97-AF65-F5344CB8AC3E}">
        <p14:creationId xmlns:p14="http://schemas.microsoft.com/office/powerpoint/2010/main" val="20907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
                                        </p:tgtEl>
                                        <p:attrNameLst>
                                          <p:attrName>style.visibility</p:attrName>
                                        </p:attrNameLst>
                                      </p:cBhvr>
                                      <p:to>
                                        <p:strVal val="visible"/>
                                      </p:to>
                                    </p:set>
                                    <p:animEffect transition="in" filter="fade">
                                      <p:cBhvr>
                                        <p:cTn id="7" dur="5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9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2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p:txBody>
          <a:bodyPr/>
          <a:lstStyle/>
          <a:p>
            <a:r>
              <a:rPr lang="pt-BR" dirty="0" smtClean="0"/>
              <a:t>Objetivo </a:t>
            </a:r>
            <a:endParaRPr lang="pt-BR" dirty="0"/>
          </a:p>
        </p:txBody>
      </p:sp>
      <p:sp>
        <p:nvSpPr>
          <p:cNvPr id="3" name="Retângulo 2"/>
          <p:cNvSpPr/>
          <p:nvPr/>
        </p:nvSpPr>
        <p:spPr>
          <a:xfrm>
            <a:off x="1187355" y="1835385"/>
            <a:ext cx="742438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t-BR" sz="2400" dirty="0" smtClean="0"/>
              <a:t>Entender</a:t>
            </a:r>
            <a:r>
              <a:rPr lang="pt-BR" sz="2400" dirty="0"/>
              <a:t>, a partir dos modelos de </a:t>
            </a:r>
            <a:r>
              <a:rPr lang="pt-BR" sz="2400" dirty="0" smtClean="0"/>
              <a:t>Comunicação Pública da Ciência </a:t>
            </a:r>
            <a:r>
              <a:rPr lang="pt-BR" sz="2400" dirty="0"/>
              <a:t>que é referência do PELDCOM, </a:t>
            </a:r>
            <a:r>
              <a:rPr lang="pt-BR" sz="2400" dirty="0" smtClean="0"/>
              <a:t>como </a:t>
            </a:r>
            <a:r>
              <a:rPr lang="pt-BR" sz="2400" dirty="0"/>
              <a:t>estava </a:t>
            </a:r>
            <a:r>
              <a:rPr lang="pt-BR" sz="2400" dirty="0" smtClean="0"/>
              <a:t>a divulgação científica </a:t>
            </a:r>
            <a:r>
              <a:rPr lang="pt-BR" sz="2400" dirty="0"/>
              <a:t>antes da </a:t>
            </a:r>
            <a:r>
              <a:rPr lang="pt-BR" sz="2400" dirty="0" smtClean="0"/>
              <a:t>experiência .</a:t>
            </a:r>
            <a:endParaRPr lang="pt-BR" sz="2400" dirty="0"/>
          </a:p>
        </p:txBody>
      </p:sp>
    </p:spTree>
    <p:extLst>
      <p:ext uri="{BB962C8B-B14F-4D97-AF65-F5344CB8AC3E}">
        <p14:creationId xmlns:p14="http://schemas.microsoft.com/office/powerpoint/2010/main" val="407965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ruce Lewenstein | Professor of Science Communication and University Ombu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900" y="1072277"/>
            <a:ext cx="2889657" cy="3612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6" descr="Dominique Brossard, University of Wisconsin-Madison | The Annenberg Public  Policy Center of the University of Pennsylvania"/>
          <p:cNvPicPr>
            <a:picLocks noChangeAspect="1" noChangeArrowheads="1"/>
          </p:cNvPicPr>
          <p:nvPr/>
        </p:nvPicPr>
        <p:blipFill rotWithShape="1">
          <a:blip r:embed="rId5">
            <a:extLst>
              <a:ext uri="{28A0092B-C50C-407E-A947-70E740481C1C}">
                <a14:useLocalDpi xmlns:a14="http://schemas.microsoft.com/office/drawing/2010/main" val="0"/>
              </a:ext>
            </a:extLst>
          </a:blip>
          <a:srcRect l="13966"/>
          <a:stretch/>
        </p:blipFill>
        <p:spPr bwMode="auto">
          <a:xfrm>
            <a:off x="4618922" y="1072276"/>
            <a:ext cx="3107610" cy="3612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ixaDeTexto 6"/>
          <p:cNvSpPr txBox="1"/>
          <p:nvPr/>
        </p:nvSpPr>
        <p:spPr>
          <a:xfrm>
            <a:off x="1164552" y="117452"/>
            <a:ext cx="774553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t-BR" sz="2800" dirty="0" smtClean="0">
                <a:solidFill>
                  <a:schemeClr val="bg1"/>
                </a:solidFill>
              </a:rPr>
              <a:t>Bruce Lewenstein &amp; Dominique Brossard</a:t>
            </a:r>
            <a:endParaRPr lang="pt-BR" sz="2800" dirty="0">
              <a:solidFill>
                <a:schemeClr val="bg1"/>
              </a:solidFill>
            </a:endParaRPr>
          </a:p>
        </p:txBody>
      </p:sp>
    </p:spTree>
    <p:extLst>
      <p:ext uri="{BB962C8B-B14F-4D97-AF65-F5344CB8AC3E}">
        <p14:creationId xmlns:p14="http://schemas.microsoft.com/office/powerpoint/2010/main" val="357349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34"/>
          <p:cNvSpPr txBox="1">
            <a:spLocks noGrp="1"/>
          </p:cNvSpPr>
          <p:nvPr>
            <p:ph type="ctrTitle"/>
          </p:nvPr>
        </p:nvSpPr>
        <p:spPr>
          <a:xfrm>
            <a:off x="311700" y="496633"/>
            <a:ext cx="8520600" cy="606600"/>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b" anchorCtr="0">
            <a:noAutofit/>
          </a:bodyPr>
          <a:lstStyle/>
          <a:p>
            <a:pPr marL="0" lvl="0" indent="0" algn="ctr" rtl="0">
              <a:spcBef>
                <a:spcPts val="0"/>
              </a:spcBef>
              <a:spcAft>
                <a:spcPts val="0"/>
              </a:spcAft>
              <a:buNone/>
            </a:pPr>
            <a:r>
              <a:rPr lang="es" dirty="0" smtClean="0"/>
              <a:t>OS MODELOS DE CPC</a:t>
            </a:r>
            <a:endParaRPr dirty="0"/>
          </a:p>
        </p:txBody>
      </p:sp>
      <p:sp>
        <p:nvSpPr>
          <p:cNvPr id="690" name="Google Shape;690;p34"/>
          <p:cNvSpPr txBox="1">
            <a:spLocks noGrp="1"/>
          </p:cNvSpPr>
          <p:nvPr>
            <p:ph type="ctrTitle" idx="4294967295"/>
          </p:nvPr>
        </p:nvSpPr>
        <p:spPr>
          <a:xfrm>
            <a:off x="7372825" y="1927751"/>
            <a:ext cx="1842247" cy="6471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sz="1600" b="1" dirty="0" smtClean="0">
                <a:latin typeface="Perpetua Titling MT" pitchFamily="18" charset="0"/>
              </a:rPr>
              <a:t>EXPERTISE LEIGA </a:t>
            </a:r>
            <a:endParaRPr sz="1600" b="1" dirty="0">
              <a:latin typeface="Perpetua Titling MT" pitchFamily="18" charset="0"/>
            </a:endParaRPr>
          </a:p>
        </p:txBody>
      </p:sp>
      <p:sp>
        <p:nvSpPr>
          <p:cNvPr id="691" name="Google Shape;691;p34"/>
          <p:cNvSpPr txBox="1">
            <a:spLocks noGrp="1"/>
          </p:cNvSpPr>
          <p:nvPr>
            <p:ph type="ctrTitle" idx="4294967295"/>
          </p:nvPr>
        </p:nvSpPr>
        <p:spPr>
          <a:xfrm>
            <a:off x="0" y="1890713"/>
            <a:ext cx="1855694" cy="665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t" anchorCtr="0">
            <a:noAutofit/>
          </a:bodyPr>
          <a:lstStyle/>
          <a:p>
            <a:pPr marL="0" lvl="0" indent="0" algn="r" rtl="0">
              <a:spcBef>
                <a:spcPts val="0"/>
              </a:spcBef>
              <a:spcAft>
                <a:spcPts val="0"/>
              </a:spcAft>
              <a:buNone/>
            </a:pPr>
            <a:r>
              <a:rPr lang="es" sz="2000" b="1" dirty="0" smtClean="0">
                <a:latin typeface="Perpetua Titling MT" pitchFamily="18" charset="0"/>
              </a:rPr>
              <a:t>DÉFICIT</a:t>
            </a:r>
            <a:r>
              <a:rPr lang="es" sz="2000" dirty="0" smtClean="0"/>
              <a:t> </a:t>
            </a:r>
            <a:endParaRPr sz="2000" dirty="0"/>
          </a:p>
        </p:txBody>
      </p:sp>
      <p:sp>
        <p:nvSpPr>
          <p:cNvPr id="692" name="Google Shape;692;p34"/>
          <p:cNvSpPr txBox="1">
            <a:spLocks noGrp="1"/>
          </p:cNvSpPr>
          <p:nvPr>
            <p:ph type="ctrTitle" idx="4294967295"/>
          </p:nvPr>
        </p:nvSpPr>
        <p:spPr>
          <a:xfrm>
            <a:off x="7302500" y="3735388"/>
            <a:ext cx="1841500" cy="11604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s" sz="1600" b="1" dirty="0" smtClean="0">
                <a:latin typeface="Perpetua Titling MT" pitchFamily="18" charset="0"/>
              </a:rPr>
              <a:t>PARTICIPAÇÃO PÚBLICA </a:t>
            </a:r>
            <a:endParaRPr sz="1600" b="1" dirty="0">
              <a:latin typeface="Perpetua Titling MT" pitchFamily="18" charset="0"/>
            </a:endParaRPr>
          </a:p>
        </p:txBody>
      </p:sp>
      <p:sp>
        <p:nvSpPr>
          <p:cNvPr id="693" name="Google Shape;693;p34"/>
          <p:cNvSpPr txBox="1">
            <a:spLocks noGrp="1"/>
          </p:cNvSpPr>
          <p:nvPr>
            <p:ph type="ctrTitle" idx="4294967295"/>
          </p:nvPr>
        </p:nvSpPr>
        <p:spPr>
          <a:xfrm>
            <a:off x="0" y="3887788"/>
            <a:ext cx="1855788" cy="6953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t" anchorCtr="0">
            <a:noAutofit/>
          </a:bodyPr>
          <a:lstStyle/>
          <a:p>
            <a:pPr marL="0" lvl="0" indent="0" algn="r" rtl="0">
              <a:spcBef>
                <a:spcPts val="0"/>
              </a:spcBef>
              <a:spcAft>
                <a:spcPts val="0"/>
              </a:spcAft>
              <a:buNone/>
            </a:pPr>
            <a:r>
              <a:rPr lang="pt-BR" sz="1600" b="1" dirty="0" smtClean="0">
                <a:latin typeface="Perpetua Titling MT" pitchFamily="18" charset="0"/>
              </a:rPr>
              <a:t>CONTEXTUAL</a:t>
            </a:r>
            <a:endParaRPr sz="1600" b="1" dirty="0">
              <a:latin typeface="Perpetua Titling MT" pitchFamily="18" charset="0"/>
            </a:endParaRPr>
          </a:p>
        </p:txBody>
      </p:sp>
      <p:sp>
        <p:nvSpPr>
          <p:cNvPr id="667" name="Google Shape;667;p34"/>
          <p:cNvSpPr/>
          <p:nvPr/>
        </p:nvSpPr>
        <p:spPr>
          <a:xfrm>
            <a:off x="2483399" y="1412873"/>
            <a:ext cx="4173650" cy="3483508"/>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2781850" y="1698625"/>
            <a:ext cx="3571800" cy="876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2786100" y="2671025"/>
            <a:ext cx="919800" cy="876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3795875" y="2671025"/>
            <a:ext cx="2557800" cy="876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4"/>
          <p:cNvGrpSpPr/>
          <p:nvPr/>
        </p:nvGrpSpPr>
        <p:grpSpPr>
          <a:xfrm>
            <a:off x="2786120" y="3643425"/>
            <a:ext cx="3567611" cy="379200"/>
            <a:chOff x="1071175" y="3688175"/>
            <a:chExt cx="3257200" cy="379200"/>
          </a:xfrm>
        </p:grpSpPr>
        <p:sp>
          <p:nvSpPr>
            <p:cNvPr id="672" name="Google Shape;672;p34"/>
            <p:cNvSpPr/>
            <p:nvPr/>
          </p:nvSpPr>
          <p:spPr>
            <a:xfrm>
              <a:off x="107117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154742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202367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249992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297617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3446838"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3923075" y="3688175"/>
              <a:ext cx="405300" cy="379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9" name="Google Shape;679;p34"/>
          <p:cNvCxnSpPr/>
          <p:nvPr/>
        </p:nvCxnSpPr>
        <p:spPr>
          <a:xfrm>
            <a:off x="2800900" y="1717675"/>
            <a:ext cx="3552900" cy="838200"/>
          </a:xfrm>
          <a:prstGeom prst="straightConnector1">
            <a:avLst/>
          </a:prstGeom>
          <a:noFill/>
          <a:ln w="9525" cap="flat" cmpd="sng">
            <a:solidFill>
              <a:schemeClr val="accent1"/>
            </a:solidFill>
            <a:prstDash val="solid"/>
            <a:round/>
            <a:headEnd type="none" w="med" len="med"/>
            <a:tailEnd type="none" w="med" len="med"/>
          </a:ln>
        </p:spPr>
      </p:cxnSp>
      <p:cxnSp>
        <p:nvCxnSpPr>
          <p:cNvPr id="680" name="Google Shape;680;p34"/>
          <p:cNvCxnSpPr/>
          <p:nvPr/>
        </p:nvCxnSpPr>
        <p:spPr>
          <a:xfrm rot="10800000" flipH="1">
            <a:off x="2810425" y="1703725"/>
            <a:ext cx="3536400" cy="871200"/>
          </a:xfrm>
          <a:prstGeom prst="straightConnector1">
            <a:avLst/>
          </a:prstGeom>
          <a:noFill/>
          <a:ln w="9525" cap="flat" cmpd="sng">
            <a:solidFill>
              <a:schemeClr val="accent1"/>
            </a:solidFill>
            <a:prstDash val="solid"/>
            <a:round/>
            <a:headEnd type="none" w="med" len="med"/>
            <a:tailEnd type="none" w="med" len="med"/>
          </a:ln>
        </p:spPr>
      </p:cxnSp>
      <p:cxnSp>
        <p:nvCxnSpPr>
          <p:cNvPr id="681" name="Google Shape;681;p34"/>
          <p:cNvCxnSpPr/>
          <p:nvPr/>
        </p:nvCxnSpPr>
        <p:spPr>
          <a:xfrm>
            <a:off x="2788800" y="2822575"/>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2" name="Google Shape;682;p34"/>
          <p:cNvCxnSpPr/>
          <p:nvPr/>
        </p:nvCxnSpPr>
        <p:spPr>
          <a:xfrm>
            <a:off x="2788800" y="2927350"/>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3" name="Google Shape;683;p34"/>
          <p:cNvCxnSpPr/>
          <p:nvPr/>
        </p:nvCxnSpPr>
        <p:spPr>
          <a:xfrm>
            <a:off x="2788800" y="3027375"/>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4" name="Google Shape;684;p34"/>
          <p:cNvCxnSpPr/>
          <p:nvPr/>
        </p:nvCxnSpPr>
        <p:spPr>
          <a:xfrm>
            <a:off x="2788800" y="3109175"/>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5" name="Google Shape;685;p34"/>
          <p:cNvCxnSpPr/>
          <p:nvPr/>
        </p:nvCxnSpPr>
        <p:spPr>
          <a:xfrm>
            <a:off x="2788800" y="3194900"/>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6" name="Google Shape;686;p34"/>
          <p:cNvCxnSpPr/>
          <p:nvPr/>
        </p:nvCxnSpPr>
        <p:spPr>
          <a:xfrm>
            <a:off x="2788800" y="3275850"/>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7" name="Google Shape;687;p34"/>
          <p:cNvCxnSpPr/>
          <p:nvPr/>
        </p:nvCxnSpPr>
        <p:spPr>
          <a:xfrm>
            <a:off x="2788800" y="3347300"/>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8" name="Google Shape;688;p34"/>
          <p:cNvCxnSpPr/>
          <p:nvPr/>
        </p:nvCxnSpPr>
        <p:spPr>
          <a:xfrm>
            <a:off x="2788800" y="3428125"/>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89" name="Google Shape;689;p34"/>
          <p:cNvCxnSpPr/>
          <p:nvPr/>
        </p:nvCxnSpPr>
        <p:spPr>
          <a:xfrm>
            <a:off x="2781850" y="2745525"/>
            <a:ext cx="914400" cy="0"/>
          </a:xfrm>
          <a:prstGeom prst="straightConnector1">
            <a:avLst/>
          </a:prstGeom>
          <a:noFill/>
          <a:ln w="9525" cap="flat" cmpd="sng">
            <a:solidFill>
              <a:schemeClr val="accent1"/>
            </a:solidFill>
            <a:prstDash val="solid"/>
            <a:round/>
            <a:headEnd type="none" w="med" len="med"/>
            <a:tailEnd type="none" w="med" len="med"/>
          </a:ln>
        </p:spPr>
      </p:cxnSp>
      <p:cxnSp>
        <p:nvCxnSpPr>
          <p:cNvPr id="694" name="Google Shape;694;p34"/>
          <p:cNvCxnSpPr>
            <a:stCxn id="691" idx="3"/>
          </p:cNvCxnSpPr>
          <p:nvPr/>
        </p:nvCxnSpPr>
        <p:spPr>
          <a:xfrm>
            <a:off x="1855694" y="2223294"/>
            <a:ext cx="854106" cy="229480"/>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5" name="Google Shape;695;p34"/>
          <p:cNvCxnSpPr>
            <a:stCxn id="693" idx="3"/>
            <a:endCxn id="674" idx="1"/>
          </p:cNvCxnSpPr>
          <p:nvPr/>
        </p:nvCxnSpPr>
        <p:spPr>
          <a:xfrm flipV="1">
            <a:off x="1855694" y="3833025"/>
            <a:ext cx="1973699" cy="402799"/>
          </a:xfrm>
          <a:prstGeom prst="bentConnector3">
            <a:avLst>
              <a:gd name="adj1" fmla="val 16616"/>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6" name="Google Shape;696;p34"/>
          <p:cNvCxnSpPr>
            <a:endCxn id="690" idx="1"/>
          </p:cNvCxnSpPr>
          <p:nvPr/>
        </p:nvCxnSpPr>
        <p:spPr>
          <a:xfrm flipV="1">
            <a:off x="6321113" y="2251338"/>
            <a:ext cx="1051712" cy="323588"/>
          </a:xfrm>
          <a:prstGeom prst="bentConnector3">
            <a:avLst>
              <a:gd name="adj1" fmla="val 50000"/>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7" name="Google Shape;697;p34"/>
          <p:cNvCxnSpPr/>
          <p:nvPr/>
        </p:nvCxnSpPr>
        <p:spPr>
          <a:xfrm>
            <a:off x="6114903" y="3194899"/>
            <a:ext cx="1186850" cy="1040925"/>
          </a:xfrm>
          <a:prstGeom prst="bentConnector3">
            <a:avLst>
              <a:gd name="adj1" fmla="val 65862"/>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8" name="Google Shape;698;p34"/>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pic>
        <p:nvPicPr>
          <p:cNvPr id="10242" name="Picture 2" descr="Rede Mineira de Comunicação Científica realiza II Curso de Comunicação  Pública da Ct&amp;I | Arquivo de notícias anteriores a Jan/2018 – DCOM UF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00" y="1587102"/>
            <a:ext cx="3744788" cy="2531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91" grpId="0" animBg="1"/>
      <p:bldP spid="692" grpId="0" animBg="1"/>
      <p:bldP spid="6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ctrTitle"/>
          </p:nvPr>
        </p:nvSpPr>
        <p:spPr/>
        <p:style>
          <a:lnRef idx="2">
            <a:schemeClr val="dk1">
              <a:shade val="50000"/>
            </a:schemeClr>
          </a:lnRef>
          <a:fillRef idx="1">
            <a:schemeClr val="dk1"/>
          </a:fillRef>
          <a:effectRef idx="0">
            <a:schemeClr val="dk1"/>
          </a:effectRef>
          <a:fontRef idx="minor">
            <a:schemeClr val="lt1"/>
          </a:fontRef>
        </p:style>
        <p:txBody>
          <a:bodyPr/>
          <a:lstStyle/>
          <a:p>
            <a:r>
              <a:rPr lang="pt-BR" dirty="0" smtClean="0">
                <a:latin typeface="Arial Black" pitchFamily="34" charset="0"/>
              </a:rPr>
              <a:t>DÉFICIT</a:t>
            </a:r>
            <a:r>
              <a:rPr lang="pt-BR" dirty="0" smtClean="0"/>
              <a:t> </a:t>
            </a:r>
            <a:endParaRPr lang="pt-BR" dirty="0"/>
          </a:p>
        </p:txBody>
      </p:sp>
      <p:pic>
        <p:nvPicPr>
          <p:cNvPr id="11268" name="Picture 4" descr="Resultado de imagem para gifs animados de copo com agua potavel | Imágenes  d buenos días, Vaso de agua, Vasos de vidri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636" y="1105786"/>
            <a:ext cx="4414617" cy="2995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tângulo 8"/>
          <p:cNvSpPr/>
          <p:nvPr/>
        </p:nvSpPr>
        <p:spPr>
          <a:xfrm>
            <a:off x="5032926" y="1105786"/>
            <a:ext cx="3802729"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pt-BR" sz="2800" dirty="0" smtClean="0">
                <a:latin typeface="Times New Roman" panose="02020603050405020304" pitchFamily="18" charset="0"/>
                <a:ea typeface="Times New Roman" panose="02020603050405020304" pitchFamily="18" charset="0"/>
              </a:rPr>
              <a:t>Privilegia </a:t>
            </a:r>
            <a:r>
              <a:rPr lang="pt-BR" sz="2800" dirty="0">
                <a:latin typeface="Times New Roman" panose="02020603050405020304" pitchFamily="18" charset="0"/>
                <a:ea typeface="Times New Roman" panose="02020603050405020304" pitchFamily="18" charset="0"/>
              </a:rPr>
              <a:t>o saber científico, em que o outro é um sujeito passivo que deve receber o conhecimento de quem </a:t>
            </a:r>
            <a:r>
              <a:rPr lang="pt-BR" sz="2800" dirty="0" smtClean="0">
                <a:latin typeface="Times New Roman" panose="02020603050405020304" pitchFamily="18" charset="0"/>
                <a:ea typeface="Times New Roman" panose="02020603050405020304" pitchFamily="18" charset="0"/>
              </a:rPr>
              <a:t>sabe.</a:t>
            </a:r>
            <a:endParaRPr lang="pt-BR" sz="2800" dirty="0"/>
          </a:p>
        </p:txBody>
      </p:sp>
      <p:sp>
        <p:nvSpPr>
          <p:cNvPr id="41" name="Título 1"/>
          <p:cNvSpPr>
            <a:spLocks noGrp="1"/>
          </p:cNvSpPr>
          <p:nvPr>
            <p:ph type="ctrTitle"/>
          </p:nvPr>
        </p:nvSpPr>
        <p:spPr>
          <a:xfrm>
            <a:off x="311700" y="254587"/>
            <a:ext cx="8520600" cy="606600"/>
          </a:xfrm>
        </p:spPr>
        <p:style>
          <a:lnRef idx="2">
            <a:schemeClr val="dk1">
              <a:shade val="50000"/>
            </a:schemeClr>
          </a:lnRef>
          <a:fillRef idx="1">
            <a:schemeClr val="dk1"/>
          </a:fillRef>
          <a:effectRef idx="0">
            <a:schemeClr val="dk1"/>
          </a:effectRef>
          <a:fontRef idx="minor">
            <a:schemeClr val="lt1"/>
          </a:fontRef>
        </p:style>
        <p:txBody>
          <a:bodyPr/>
          <a:lstStyle/>
          <a:p>
            <a:r>
              <a:rPr lang="pt-BR" sz="3200" dirty="0" smtClean="0"/>
              <a:t>DÉFICT  </a:t>
            </a:r>
            <a:endParaRPr lang="pt-BR" sz="3200" dirty="0"/>
          </a:p>
        </p:txBody>
      </p:sp>
    </p:spTree>
    <p:extLst>
      <p:ext uri="{BB962C8B-B14F-4D97-AF65-F5344CB8AC3E}">
        <p14:creationId xmlns:p14="http://schemas.microsoft.com/office/powerpoint/2010/main" val="187889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ço Reservado para Conteúdo 3"/>
          <p:cNvPicPr>
            <a:picLocks/>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7053" r="17354" b="12944"/>
          <a:stretch/>
        </p:blipFill>
        <p:spPr bwMode="auto">
          <a:xfrm>
            <a:off x="86754" y="49175"/>
            <a:ext cx="8844595" cy="5373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8894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1700" y="254587"/>
            <a:ext cx="8520600" cy="606600"/>
          </a:xfrm>
        </p:spPr>
        <p:style>
          <a:lnRef idx="2">
            <a:schemeClr val="dk1">
              <a:shade val="50000"/>
            </a:schemeClr>
          </a:lnRef>
          <a:fillRef idx="1">
            <a:schemeClr val="dk1"/>
          </a:fillRef>
          <a:effectRef idx="0">
            <a:schemeClr val="dk1"/>
          </a:effectRef>
          <a:fontRef idx="minor">
            <a:schemeClr val="lt1"/>
          </a:fontRef>
        </p:style>
        <p:txBody>
          <a:bodyPr/>
          <a:lstStyle/>
          <a:p>
            <a:r>
              <a:rPr lang="pt-BR" dirty="0" smtClean="0"/>
              <a:t>CONTEXTUAL </a:t>
            </a:r>
            <a:endParaRPr lang="pt-BR" dirty="0"/>
          </a:p>
        </p:txBody>
      </p:sp>
      <p:pic>
        <p:nvPicPr>
          <p:cNvPr id="13314" name="Picture 2" descr="Adviser Industry Impact of COVID-19 | PLANADVIS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8031" y="1116106"/>
            <a:ext cx="4624957" cy="3267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tângulo 2"/>
          <p:cNvSpPr/>
          <p:nvPr/>
        </p:nvSpPr>
        <p:spPr>
          <a:xfrm>
            <a:off x="5459504" y="1627092"/>
            <a:ext cx="3321425" cy="2369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pt-BR" sz="2400" dirty="0"/>
              <a:t>F</a:t>
            </a:r>
            <a:r>
              <a:rPr lang="pt-BR" sz="2400" dirty="0" smtClean="0"/>
              <a:t>ornece </a:t>
            </a:r>
            <a:r>
              <a:rPr lang="pt-BR" sz="2400" dirty="0"/>
              <a:t>orientação para construir mensagens relevantes sobre ciência para indivíduos em contextos </a:t>
            </a:r>
            <a:r>
              <a:rPr lang="pt-BR" sz="2400" dirty="0" smtClean="0"/>
              <a:t>específicos</a:t>
            </a:r>
            <a:r>
              <a:rPr lang="pt-BR" sz="2800" dirty="0" smtClean="0"/>
              <a:t>.</a:t>
            </a:r>
            <a:endParaRPr lang="pt-BR" sz="2800" dirty="0"/>
          </a:p>
        </p:txBody>
      </p:sp>
    </p:spTree>
    <p:extLst>
      <p:ext uri="{BB962C8B-B14F-4D97-AF65-F5344CB8AC3E}">
        <p14:creationId xmlns:p14="http://schemas.microsoft.com/office/powerpoint/2010/main" val="2097599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Espaço Reservado para Conteúdo 4"/>
          <p:cNvSpPr>
            <a:spLocks noGrp="1"/>
          </p:cNvSpPr>
          <p:nvPr>
            <p:ph idx="1"/>
          </p:nvPr>
        </p:nvSpPr>
        <p:spPr/>
        <p:txBody>
          <a:bodyPr/>
          <a:lstStyle/>
          <a:p>
            <a:endParaRPr lang="pt-BR"/>
          </a:p>
        </p:txBody>
      </p:sp>
      <p:pic>
        <p:nvPicPr>
          <p:cNvPr id="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9590" r="14726" b="16527"/>
          <a:stretch/>
        </p:blipFill>
        <p:spPr bwMode="auto">
          <a:xfrm>
            <a:off x="111198" y="110202"/>
            <a:ext cx="8735089" cy="50332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2014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13258</TotalTime>
  <Words>469</Words>
  <Application>Microsoft Office PowerPoint</Application>
  <PresentationFormat>Apresentação na tela (16:9)</PresentationFormat>
  <Paragraphs>80</Paragraphs>
  <Slides>20</Slides>
  <Notes>10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20</vt:i4>
      </vt:variant>
    </vt:vector>
  </HeadingPairs>
  <TitlesOfParts>
    <vt:vector size="29" baseType="lpstr">
      <vt:lpstr>Arial</vt:lpstr>
      <vt:lpstr>Arial Black</vt:lpstr>
      <vt:lpstr>Roboto Thin</vt:lpstr>
      <vt:lpstr>Calibri</vt:lpstr>
      <vt:lpstr>Roboto Black</vt:lpstr>
      <vt:lpstr>Perpetua Titling MT</vt:lpstr>
      <vt:lpstr>Roboto Mono Regular</vt:lpstr>
      <vt:lpstr>Times New Roman</vt:lpstr>
      <vt:lpstr>Tema do Office</vt:lpstr>
      <vt:lpstr>Karla Katia Mouzinho Gualberto Alessandra Gomes Brandão Jairo José da Silva Gualberto   </vt:lpstr>
      <vt:lpstr>Apresentação do PowerPoint</vt:lpstr>
      <vt:lpstr>Objetivo </vt:lpstr>
      <vt:lpstr>Apresentação do PowerPoint</vt:lpstr>
      <vt:lpstr>OS MODELOS DE CPC</vt:lpstr>
      <vt:lpstr>DÉFICIT </vt:lpstr>
      <vt:lpstr>Apresentação do PowerPoint</vt:lpstr>
      <vt:lpstr>CONTEXTUAL </vt:lpstr>
      <vt:lpstr>Apresentação do PowerPoint</vt:lpstr>
      <vt:lpstr>EXPERTISE LEIGA  </vt:lpstr>
      <vt:lpstr>Apresentação do PowerPoint</vt:lpstr>
      <vt:lpstr>PARTICIPAÇÃO PÚBLICA OU ENGAJAMENTO PÚBLICO </vt:lpstr>
      <vt:lpstr>Apresentação do PowerPoint</vt:lpstr>
      <vt:lpstr>Apresentação do PowerPoint</vt:lpstr>
      <vt:lpstr>Análise  </vt:lpstr>
      <vt:lpstr>Apresentação do PowerPoint</vt:lpstr>
      <vt:lpstr>Apresentação do PowerPoint</vt:lpstr>
      <vt:lpstr>Apresentação do PowerPoint</vt:lpstr>
      <vt:lpstr>Apresentação do PowerPoint</vt:lpstr>
      <vt:lpstr>OBRIGADA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Análise do plano de Manejo</dc:title>
  <dc:creator>viviane</dc:creator>
  <cp:lastModifiedBy>HP</cp:lastModifiedBy>
  <cp:revision>186</cp:revision>
  <cp:lastPrinted>2023-03-24T00:35:37Z</cp:lastPrinted>
  <dcterms:modified xsi:type="dcterms:W3CDTF">2023-07-07T11:51:31Z</dcterms:modified>
</cp:coreProperties>
</file>